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handoutMasterIdLst>
    <p:handoutMasterId r:id="rId14"/>
  </p:handoutMasterIdLst>
  <p:sldIdLst>
    <p:sldId id="256" r:id="rId5"/>
    <p:sldId id="267" r:id="rId6"/>
    <p:sldId id="268" r:id="rId7"/>
    <p:sldId id="266" r:id="rId8"/>
    <p:sldId id="263" r:id="rId9"/>
    <p:sldId id="269" r:id="rId10"/>
    <p:sldId id="270" r:id="rId11"/>
    <p:sldId id="272" r:id="rId12"/>
  </p:sldIdLst>
  <p:sldSz cx="9144000" cy="6858000" type="screen4x3"/>
  <p:notesSz cx="9929813" cy="6799263"/>
  <p:defaultTextStyle>
    <a:defPPr>
      <a:defRPr lang="en-IE"/>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950"/>
    <a:srgbClr val="FF7765"/>
    <a:srgbClr val="E2E4E0"/>
    <a:srgbClr val="B9B9B9"/>
    <a:srgbClr val="04040C"/>
    <a:srgbClr val="FF5050"/>
    <a:srgbClr val="F07F0A"/>
    <a:srgbClr val="F07E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BD3860-D888-42D3-896A-D85DE8800F4B}" v="65" dt="2026-06-02T17:23:18.4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86398" autoAdjust="0"/>
  </p:normalViewPr>
  <p:slideViewPr>
    <p:cSldViewPr snapToGrid="0" snapToObjects="1">
      <p:cViewPr varScale="1">
        <p:scale>
          <a:sx n="109" d="100"/>
          <a:sy n="109" d="100"/>
        </p:scale>
        <p:origin x="480"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116" d="100"/>
          <a:sy n="116" d="100"/>
        </p:scale>
        <p:origin x="209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 Barry-Murray" userId="68c38ce9-2f84-4b9c-862e-5c175e994dca" providerId="ADAL" clId="{D7AEDE4B-7438-489A-B22C-E0AA999103B0}"/>
    <pc:docChg chg="undo custSel addSld delSld modSld delMainMaster">
      <pc:chgData name="Ber Barry-Murray" userId="68c38ce9-2f84-4b9c-862e-5c175e994dca" providerId="ADAL" clId="{D7AEDE4B-7438-489A-B22C-E0AA999103B0}" dt="2026-06-02T17:26:34.617" v="505" actId="47"/>
      <pc:docMkLst>
        <pc:docMk/>
      </pc:docMkLst>
      <pc:sldChg chg="addSp delSp modSp add del mod">
        <pc:chgData name="Ber Barry-Murray" userId="68c38ce9-2f84-4b9c-862e-5c175e994dca" providerId="ADAL" clId="{D7AEDE4B-7438-489A-B22C-E0AA999103B0}" dt="2026-06-02T16:21:29.204" v="166" actId="404"/>
        <pc:sldMkLst>
          <pc:docMk/>
          <pc:sldMk cId="0" sldId="256"/>
        </pc:sldMkLst>
        <pc:spChg chg="mod">
          <ac:chgData name="Ber Barry-Murray" userId="68c38ce9-2f84-4b9c-862e-5c175e994dca" providerId="ADAL" clId="{D7AEDE4B-7438-489A-B22C-E0AA999103B0}" dt="2026-06-02T16:16:28.466" v="102" actId="20577"/>
          <ac:spMkLst>
            <pc:docMk/>
            <pc:sldMk cId="0" sldId="256"/>
            <ac:spMk id="4" creationId="{752A17DA-2D2F-4A7E-9ECC-243C13B72579}"/>
          </ac:spMkLst>
        </pc:spChg>
        <pc:spChg chg="add">
          <ac:chgData name="Ber Barry-Murray" userId="68c38ce9-2f84-4b9c-862e-5c175e994dca" providerId="ADAL" clId="{D7AEDE4B-7438-489A-B22C-E0AA999103B0}" dt="2026-06-02T16:17:37.017" v="108" actId="22"/>
          <ac:spMkLst>
            <pc:docMk/>
            <pc:sldMk cId="0" sldId="256"/>
            <ac:spMk id="7" creationId="{3371BA41-4178-2EBD-50EC-FD521CF692DD}"/>
          </ac:spMkLst>
        </pc:spChg>
        <pc:spChg chg="add del">
          <ac:chgData name="Ber Barry-Murray" userId="68c38ce9-2f84-4b9c-862e-5c175e994dca" providerId="ADAL" clId="{D7AEDE4B-7438-489A-B22C-E0AA999103B0}" dt="2026-06-02T16:17:53.746" v="111" actId="478"/>
          <ac:spMkLst>
            <pc:docMk/>
            <pc:sldMk cId="0" sldId="256"/>
            <ac:spMk id="9" creationId="{9FF04867-E4FE-32B5-0E83-9A449521FF03}"/>
          </ac:spMkLst>
        </pc:spChg>
        <pc:spChg chg="mod">
          <ac:chgData name="Ber Barry-Murray" userId="68c38ce9-2f84-4b9c-862e-5c175e994dca" providerId="ADAL" clId="{D7AEDE4B-7438-489A-B22C-E0AA999103B0}" dt="2026-06-02T16:21:29.204" v="166" actId="404"/>
          <ac:spMkLst>
            <pc:docMk/>
            <pc:sldMk cId="0" sldId="256"/>
            <ac:spMk id="2050" creationId="{00000000-0000-0000-0000-000000000000}"/>
          </ac:spMkLst>
        </pc:spChg>
        <pc:picChg chg="add mod">
          <ac:chgData name="Ber Barry-Murray" userId="68c38ce9-2f84-4b9c-862e-5c175e994dca" providerId="ADAL" clId="{D7AEDE4B-7438-489A-B22C-E0AA999103B0}" dt="2026-06-02T16:17:43.330" v="109" actId="1076"/>
          <ac:picMkLst>
            <pc:docMk/>
            <pc:sldMk cId="0" sldId="256"/>
            <ac:picMk id="3" creationId="{85AD2711-A9EB-ACFA-69E2-56ABDFF82A2F}"/>
          </ac:picMkLst>
        </pc:picChg>
        <pc:picChg chg="del">
          <ac:chgData name="Ber Barry-Murray" userId="68c38ce9-2f84-4b9c-862e-5c175e994dca" providerId="ADAL" clId="{D7AEDE4B-7438-489A-B22C-E0AA999103B0}" dt="2026-06-02T16:15:28.357" v="35" actId="478"/>
          <ac:picMkLst>
            <pc:docMk/>
            <pc:sldMk cId="0" sldId="256"/>
            <ac:picMk id="1026" creationId="{F72C88A6-D308-3CBE-DBAE-3A57345B684E}"/>
          </ac:picMkLst>
        </pc:picChg>
        <pc:picChg chg="add mod">
          <ac:chgData name="Ber Barry-Murray" userId="68c38ce9-2f84-4b9c-862e-5c175e994dca" providerId="ADAL" clId="{D7AEDE4B-7438-489A-B22C-E0AA999103B0}" dt="2026-06-02T16:17:33.189" v="107" actId="1076"/>
          <ac:picMkLst>
            <pc:docMk/>
            <pc:sldMk cId="0" sldId="256"/>
            <ac:picMk id="1028" creationId="{EE5BB22D-E9E8-C507-4A44-EB8C5D8591F9}"/>
          </ac:picMkLst>
        </pc:picChg>
        <pc:picChg chg="add mod">
          <ac:chgData name="Ber Barry-Murray" userId="68c38ce9-2f84-4b9c-862e-5c175e994dca" providerId="ADAL" clId="{D7AEDE4B-7438-489A-B22C-E0AA999103B0}" dt="2026-06-02T16:18:20.958" v="116" actId="14100"/>
          <ac:picMkLst>
            <pc:docMk/>
            <pc:sldMk cId="0" sldId="256"/>
            <ac:picMk id="1030" creationId="{8E792A53-423F-813E-BB8A-6CCF67F1784C}"/>
          </ac:picMkLst>
        </pc:picChg>
      </pc:sldChg>
      <pc:sldChg chg="addSp delSp modSp new add del mod">
        <pc:chgData name="Ber Barry-Murray" userId="68c38ce9-2f84-4b9c-862e-5c175e994dca" providerId="ADAL" clId="{D7AEDE4B-7438-489A-B22C-E0AA999103B0}" dt="2026-06-02T16:28:15.862" v="198" actId="47"/>
        <pc:sldMkLst>
          <pc:docMk/>
          <pc:sldMk cId="1535033978" sldId="257"/>
        </pc:sldMkLst>
        <pc:spChg chg="del">
          <ac:chgData name="Ber Barry-Murray" userId="68c38ce9-2f84-4b9c-862e-5c175e994dca" providerId="ADAL" clId="{D7AEDE4B-7438-489A-B22C-E0AA999103B0}" dt="2026-06-02T16:19:39.464" v="159" actId="478"/>
          <ac:spMkLst>
            <pc:docMk/>
            <pc:sldMk cId="1535033978" sldId="257"/>
            <ac:spMk id="2" creationId="{25820989-5B67-899C-A59C-76448AE73D8C}"/>
          </ac:spMkLst>
        </pc:spChg>
        <pc:spChg chg="add del mod">
          <ac:chgData name="Ber Barry-Murray" userId="68c38ce9-2f84-4b9c-862e-5c175e994dca" providerId="ADAL" clId="{D7AEDE4B-7438-489A-B22C-E0AA999103B0}" dt="2026-06-02T16:19:34.626" v="158" actId="403"/>
          <ac:spMkLst>
            <pc:docMk/>
            <pc:sldMk cId="1535033978" sldId="257"/>
            <ac:spMk id="3" creationId="{C22EECD8-4761-BB87-A491-0CBF97C508CF}"/>
          </ac:spMkLst>
        </pc:spChg>
        <pc:graphicFrameChg chg="add mod">
          <ac:chgData name="Ber Barry-Murray" userId="68c38ce9-2f84-4b9c-862e-5c175e994dca" providerId="ADAL" clId="{D7AEDE4B-7438-489A-B22C-E0AA999103B0}" dt="2026-06-02T16:19:05.284" v="149"/>
          <ac:graphicFrameMkLst>
            <pc:docMk/>
            <pc:sldMk cId="1535033978" sldId="257"/>
            <ac:graphicFrameMk id="6" creationId="{C128B740-7E1E-9D0D-8CF7-122C66133AC9}"/>
          </ac:graphicFrameMkLst>
        </pc:graphicFrameChg>
      </pc:sldChg>
      <pc:sldChg chg="addSp delSp modSp new add del mod setBg modClrScheme chgLayout">
        <pc:chgData name="Ber Barry-Murray" userId="68c38ce9-2f84-4b9c-862e-5c175e994dca" providerId="ADAL" clId="{D7AEDE4B-7438-489A-B22C-E0AA999103B0}" dt="2026-06-02T17:06:02.788" v="423" actId="47"/>
        <pc:sldMkLst>
          <pc:docMk/>
          <pc:sldMk cId="3146204384" sldId="258"/>
        </pc:sldMkLst>
        <pc:spChg chg="del">
          <ac:chgData name="Ber Barry-Murray" userId="68c38ce9-2f84-4b9c-862e-5c175e994dca" providerId="ADAL" clId="{D7AEDE4B-7438-489A-B22C-E0AA999103B0}" dt="2026-06-02T16:22:48.943" v="168" actId="700"/>
          <ac:spMkLst>
            <pc:docMk/>
            <pc:sldMk cId="3146204384" sldId="258"/>
            <ac:spMk id="2" creationId="{F05E954E-21DF-76CE-6381-024FDDFB896B}"/>
          </ac:spMkLst>
        </pc:spChg>
        <pc:spChg chg="del">
          <ac:chgData name="Ber Barry-Murray" userId="68c38ce9-2f84-4b9c-862e-5c175e994dca" providerId="ADAL" clId="{D7AEDE4B-7438-489A-B22C-E0AA999103B0}" dt="2026-06-02T16:22:48.943" v="168" actId="700"/>
          <ac:spMkLst>
            <pc:docMk/>
            <pc:sldMk cId="3146204384" sldId="258"/>
            <ac:spMk id="3" creationId="{39F80954-C412-FDBC-35B2-579654561EF1}"/>
          </ac:spMkLst>
        </pc:spChg>
        <pc:spChg chg="mod ord">
          <ac:chgData name="Ber Barry-Murray" userId="68c38ce9-2f84-4b9c-862e-5c175e994dca" providerId="ADAL" clId="{D7AEDE4B-7438-489A-B22C-E0AA999103B0}" dt="2026-06-02T16:25:15.532" v="184" actId="26606"/>
          <ac:spMkLst>
            <pc:docMk/>
            <pc:sldMk cId="3146204384" sldId="258"/>
            <ac:spMk id="4" creationId="{4BDB112B-6551-9BE7-5353-20AD7A2E0B4F}"/>
          </ac:spMkLst>
        </pc:spChg>
        <pc:spChg chg="mod ord">
          <ac:chgData name="Ber Barry-Murray" userId="68c38ce9-2f84-4b9c-862e-5c175e994dca" providerId="ADAL" clId="{D7AEDE4B-7438-489A-B22C-E0AA999103B0}" dt="2026-06-02T16:25:15.532" v="184" actId="26606"/>
          <ac:spMkLst>
            <pc:docMk/>
            <pc:sldMk cId="3146204384" sldId="258"/>
            <ac:spMk id="5" creationId="{01BFA3AA-B15B-0DA2-5572-332649DA2878}"/>
          </ac:spMkLst>
        </pc:spChg>
        <pc:spChg chg="add del">
          <ac:chgData name="Ber Barry-Murray" userId="68c38ce9-2f84-4b9c-862e-5c175e994dca" providerId="ADAL" clId="{D7AEDE4B-7438-489A-B22C-E0AA999103B0}" dt="2026-06-02T16:25:24.822" v="187" actId="26606"/>
          <ac:spMkLst>
            <pc:docMk/>
            <pc:sldMk cId="3146204384" sldId="258"/>
            <ac:spMk id="12" creationId="{32BC26D8-82FB-445E-AA49-62A77D7C1EE0}"/>
          </ac:spMkLst>
        </pc:spChg>
        <pc:spChg chg="add del">
          <ac:chgData name="Ber Barry-Murray" userId="68c38ce9-2f84-4b9c-862e-5c175e994dca" providerId="ADAL" clId="{D7AEDE4B-7438-489A-B22C-E0AA999103B0}" dt="2026-06-02T16:25:24.822" v="187" actId="26606"/>
          <ac:spMkLst>
            <pc:docMk/>
            <pc:sldMk cId="3146204384" sldId="258"/>
            <ac:spMk id="14" creationId="{CB44330D-EA18-4254-AA95-EB49948539B8}"/>
          </ac:spMkLst>
        </pc:spChg>
        <pc:spChg chg="add del">
          <ac:chgData name="Ber Barry-Murray" userId="68c38ce9-2f84-4b9c-862e-5c175e994dca" providerId="ADAL" clId="{D7AEDE4B-7438-489A-B22C-E0AA999103B0}" dt="2026-06-02T16:25:24.818" v="186" actId="26606"/>
          <ac:spMkLst>
            <pc:docMk/>
            <pc:sldMk cId="3146204384" sldId="258"/>
            <ac:spMk id="19" creationId="{32BC26D8-82FB-445E-AA49-62A77D7C1EE0}"/>
          </ac:spMkLst>
        </pc:spChg>
        <pc:spChg chg="add del">
          <ac:chgData name="Ber Barry-Murray" userId="68c38ce9-2f84-4b9c-862e-5c175e994dca" providerId="ADAL" clId="{D7AEDE4B-7438-489A-B22C-E0AA999103B0}" dt="2026-06-02T16:25:24.818" v="186" actId="26606"/>
          <ac:spMkLst>
            <pc:docMk/>
            <pc:sldMk cId="3146204384" sldId="258"/>
            <ac:spMk id="21" creationId="{CB44330D-EA18-4254-AA95-EB49948539B8}"/>
          </ac:spMkLst>
        </pc:spChg>
        <pc:spChg chg="add">
          <ac:chgData name="Ber Barry-Murray" userId="68c38ce9-2f84-4b9c-862e-5c175e994dca" providerId="ADAL" clId="{D7AEDE4B-7438-489A-B22C-E0AA999103B0}" dt="2026-06-02T16:25:24.822" v="187" actId="26606"/>
          <ac:spMkLst>
            <pc:docMk/>
            <pc:sldMk cId="3146204384" sldId="258"/>
            <ac:spMk id="23" creationId="{6FA8F714-B9D8-488A-8CCA-E9948FF913A9}"/>
          </ac:spMkLst>
        </pc:spChg>
        <pc:spChg chg="add">
          <ac:chgData name="Ber Barry-Murray" userId="68c38ce9-2f84-4b9c-862e-5c175e994dca" providerId="ADAL" clId="{D7AEDE4B-7438-489A-B22C-E0AA999103B0}" dt="2026-06-02T16:25:24.822" v="187" actId="26606"/>
          <ac:spMkLst>
            <pc:docMk/>
            <pc:sldMk cId="3146204384" sldId="258"/>
            <ac:spMk id="24" creationId="{B9FF99BD-075F-4761-A995-6FC574BD25EA}"/>
          </ac:spMkLst>
        </pc:spChg>
        <pc:spChg chg="add">
          <ac:chgData name="Ber Barry-Murray" userId="68c38ce9-2f84-4b9c-862e-5c175e994dca" providerId="ADAL" clId="{D7AEDE4B-7438-489A-B22C-E0AA999103B0}" dt="2026-06-02T16:25:24.822" v="187" actId="26606"/>
          <ac:spMkLst>
            <pc:docMk/>
            <pc:sldMk cId="3146204384" sldId="258"/>
            <ac:spMk id="25" creationId="{A7B21A54-9BA3-4EA9-B460-5A829ADD9051}"/>
          </ac:spMkLst>
        </pc:spChg>
        <pc:picChg chg="add mod ord">
          <ac:chgData name="Ber Barry-Murray" userId="68c38ce9-2f84-4b9c-862e-5c175e994dca" providerId="ADAL" clId="{D7AEDE4B-7438-489A-B22C-E0AA999103B0}" dt="2026-06-02T16:25:24.822" v="187" actId="26606"/>
          <ac:picMkLst>
            <pc:docMk/>
            <pc:sldMk cId="3146204384" sldId="258"/>
            <ac:picMk id="7" creationId="{5110F432-595D-0959-F2CF-47FCF56435BD}"/>
          </ac:picMkLst>
        </pc:picChg>
      </pc:sldChg>
      <pc:sldChg chg="addSp delSp modSp new del mod modClrScheme chgLayout">
        <pc:chgData name="Ber Barry-Murray" userId="68c38ce9-2f84-4b9c-862e-5c175e994dca" providerId="ADAL" clId="{D7AEDE4B-7438-489A-B22C-E0AA999103B0}" dt="2026-06-02T16:25:04.025" v="182" actId="47"/>
        <pc:sldMkLst>
          <pc:docMk/>
          <pc:sldMk cId="2743667446" sldId="259"/>
        </pc:sldMkLst>
        <pc:spChg chg="del">
          <ac:chgData name="Ber Barry-Murray" userId="68c38ce9-2f84-4b9c-862e-5c175e994dca" providerId="ADAL" clId="{D7AEDE4B-7438-489A-B22C-E0AA999103B0}" dt="2026-06-02T16:24:02.953" v="174" actId="700"/>
          <ac:spMkLst>
            <pc:docMk/>
            <pc:sldMk cId="2743667446" sldId="259"/>
            <ac:spMk id="2" creationId="{6D5D5ABE-5D31-69EB-8F0B-2B1DC3682D23}"/>
          </ac:spMkLst>
        </pc:spChg>
        <pc:spChg chg="del">
          <ac:chgData name="Ber Barry-Murray" userId="68c38ce9-2f84-4b9c-862e-5c175e994dca" providerId="ADAL" clId="{D7AEDE4B-7438-489A-B22C-E0AA999103B0}" dt="2026-06-02T16:24:02.953" v="174" actId="700"/>
          <ac:spMkLst>
            <pc:docMk/>
            <pc:sldMk cId="2743667446" sldId="259"/>
            <ac:spMk id="3" creationId="{9BF26063-8D53-955A-30E6-9CA430744F66}"/>
          </ac:spMkLst>
        </pc:spChg>
        <pc:spChg chg="mod ord">
          <ac:chgData name="Ber Barry-Murray" userId="68c38ce9-2f84-4b9c-862e-5c175e994dca" providerId="ADAL" clId="{D7AEDE4B-7438-489A-B22C-E0AA999103B0}" dt="2026-06-02T16:24:02.953" v="174" actId="700"/>
          <ac:spMkLst>
            <pc:docMk/>
            <pc:sldMk cId="2743667446" sldId="259"/>
            <ac:spMk id="4" creationId="{80A79BD5-99EF-18C3-AF17-4732ABF1EAB2}"/>
          </ac:spMkLst>
        </pc:spChg>
        <pc:spChg chg="mod ord">
          <ac:chgData name="Ber Barry-Murray" userId="68c38ce9-2f84-4b9c-862e-5c175e994dca" providerId="ADAL" clId="{D7AEDE4B-7438-489A-B22C-E0AA999103B0}" dt="2026-06-02T16:24:02.953" v="174" actId="700"/>
          <ac:spMkLst>
            <pc:docMk/>
            <pc:sldMk cId="2743667446" sldId="259"/>
            <ac:spMk id="5" creationId="{04315079-6FEC-0FC0-5276-04BCCB7FE52E}"/>
          </ac:spMkLst>
        </pc:spChg>
        <pc:picChg chg="add mod">
          <ac:chgData name="Ber Barry-Murray" userId="68c38ce9-2f84-4b9c-862e-5c175e994dca" providerId="ADAL" clId="{D7AEDE4B-7438-489A-B22C-E0AA999103B0}" dt="2026-06-02T16:24:09.042" v="177" actId="962"/>
          <ac:picMkLst>
            <pc:docMk/>
            <pc:sldMk cId="2743667446" sldId="259"/>
            <ac:picMk id="7" creationId="{A377B5C7-84F9-6C49-FF5A-2968662042AF}"/>
          </ac:picMkLst>
        </pc:picChg>
      </pc:sldChg>
      <pc:sldChg chg="addSp delSp modSp new del mod setBg modClrScheme chgLayout">
        <pc:chgData name="Ber Barry-Murray" userId="68c38ce9-2f84-4b9c-862e-5c175e994dca" providerId="ADAL" clId="{D7AEDE4B-7438-489A-B22C-E0AA999103B0}" dt="2026-06-02T17:08:08.734" v="429" actId="47"/>
        <pc:sldMkLst>
          <pc:docMk/>
          <pc:sldMk cId="3200462240" sldId="259"/>
        </pc:sldMkLst>
        <pc:spChg chg="mod ord">
          <ac:chgData name="Ber Barry-Murray" userId="68c38ce9-2f84-4b9c-862e-5c175e994dca" providerId="ADAL" clId="{D7AEDE4B-7438-489A-B22C-E0AA999103B0}" dt="2026-06-02T16:28:29.481" v="199" actId="26606"/>
          <ac:spMkLst>
            <pc:docMk/>
            <pc:sldMk cId="3200462240" sldId="259"/>
            <ac:spMk id="2" creationId="{97F288D6-27C7-D234-18D6-8CA670EC416D}"/>
          </ac:spMkLst>
        </pc:spChg>
        <pc:spChg chg="mod ord">
          <ac:chgData name="Ber Barry-Murray" userId="68c38ce9-2f84-4b9c-862e-5c175e994dca" providerId="ADAL" clId="{D7AEDE4B-7438-489A-B22C-E0AA999103B0}" dt="2026-06-02T16:28:29.481" v="199" actId="26606"/>
          <ac:spMkLst>
            <pc:docMk/>
            <pc:sldMk cId="3200462240" sldId="259"/>
            <ac:spMk id="3" creationId="{3DBE7B8C-DB6A-2A17-560B-086E032DE068}"/>
          </ac:spMkLst>
        </pc:spChg>
        <pc:spChg chg="add mod ord">
          <ac:chgData name="Ber Barry-Murray" userId="68c38ce9-2f84-4b9c-862e-5c175e994dca" providerId="ADAL" clId="{D7AEDE4B-7438-489A-B22C-E0AA999103B0}" dt="2026-06-02T16:34:15.769" v="220" actId="207"/>
          <ac:spMkLst>
            <pc:docMk/>
            <pc:sldMk cId="3200462240" sldId="259"/>
            <ac:spMk id="4" creationId="{ABF2B697-6BDB-1BEB-017D-600A15A9C4DD}"/>
          </ac:spMkLst>
        </pc:spChg>
        <pc:spChg chg="add del mod ord">
          <ac:chgData name="Ber Barry-Murray" userId="68c38ce9-2f84-4b9c-862e-5c175e994dca" providerId="ADAL" clId="{D7AEDE4B-7438-489A-B22C-E0AA999103B0}" dt="2026-06-02T16:28:29.481" v="199" actId="26606"/>
          <ac:spMkLst>
            <pc:docMk/>
            <pc:sldMk cId="3200462240" sldId="259"/>
            <ac:spMk id="5" creationId="{5177A8D7-D5DB-5D52-B85C-774178CDB910}"/>
          </ac:spMkLst>
        </pc:spChg>
        <pc:spChg chg="add mod">
          <ac:chgData name="Ber Barry-Murray" userId="68c38ce9-2f84-4b9c-862e-5c175e994dca" providerId="ADAL" clId="{D7AEDE4B-7438-489A-B22C-E0AA999103B0}" dt="2026-06-02T16:53:41.950" v="344" actId="114"/>
          <ac:spMkLst>
            <pc:docMk/>
            <pc:sldMk cId="3200462240" sldId="259"/>
            <ac:spMk id="6" creationId="{26288522-B425-7121-8764-EFB1C0ADF773}"/>
          </ac:spMkLst>
        </pc:spChg>
        <pc:spChg chg="add">
          <ac:chgData name="Ber Barry-Murray" userId="68c38ce9-2f84-4b9c-862e-5c175e994dca" providerId="ADAL" clId="{D7AEDE4B-7438-489A-B22C-E0AA999103B0}" dt="2026-06-02T16:28:29.481" v="199" actId="26606"/>
          <ac:spMkLst>
            <pc:docMk/>
            <pc:sldMk cId="3200462240" sldId="259"/>
            <ac:spMk id="11" creationId="{35DB3719-6FDC-4E5D-891D-FF40B7300F64}"/>
          </ac:spMkLst>
        </pc:spChg>
        <pc:spChg chg="add">
          <ac:chgData name="Ber Barry-Murray" userId="68c38ce9-2f84-4b9c-862e-5c175e994dca" providerId="ADAL" clId="{D7AEDE4B-7438-489A-B22C-E0AA999103B0}" dt="2026-06-02T16:28:29.481" v="199" actId="26606"/>
          <ac:spMkLst>
            <pc:docMk/>
            <pc:sldMk cId="3200462240" sldId="259"/>
            <ac:spMk id="13" creationId="{E0CBAC23-2E3F-4A90-BA59-F8299F6A5439}"/>
          </ac:spMkLst>
        </pc:spChg>
        <pc:graphicFrameChg chg="add mod">
          <ac:chgData name="Ber Barry-Murray" userId="68c38ce9-2f84-4b9c-862e-5c175e994dca" providerId="ADAL" clId="{D7AEDE4B-7438-489A-B22C-E0AA999103B0}" dt="2026-06-02T16:52:12.012" v="271" actId="14100"/>
          <ac:graphicFrameMkLst>
            <pc:docMk/>
            <pc:sldMk cId="3200462240" sldId="259"/>
            <ac:graphicFrameMk id="7" creationId="{0A2D2C14-1DD1-10E8-2B6A-EE11667D767D}"/>
          </ac:graphicFrameMkLst>
        </pc:graphicFrameChg>
      </pc:sldChg>
      <pc:sldChg chg="addSp delSp modSp new del mod modNotesTx">
        <pc:chgData name="Ber Barry-Murray" userId="68c38ce9-2f84-4b9c-862e-5c175e994dca" providerId="ADAL" clId="{D7AEDE4B-7438-489A-B22C-E0AA999103B0}" dt="2026-06-02T17:00:04.458" v="416" actId="47"/>
        <pc:sldMkLst>
          <pc:docMk/>
          <pc:sldMk cId="966289224" sldId="260"/>
        </pc:sldMkLst>
        <pc:spChg chg="mod">
          <ac:chgData name="Ber Barry-Murray" userId="68c38ce9-2f84-4b9c-862e-5c175e994dca" providerId="ADAL" clId="{D7AEDE4B-7438-489A-B22C-E0AA999103B0}" dt="2026-06-02T16:34:59.429" v="224"/>
          <ac:spMkLst>
            <pc:docMk/>
            <pc:sldMk cId="966289224" sldId="260"/>
            <ac:spMk id="2" creationId="{6003918C-6598-85E5-0653-89BA1F5A7BCF}"/>
          </ac:spMkLst>
        </pc:spChg>
        <pc:spChg chg="add del mod">
          <ac:chgData name="Ber Barry-Murray" userId="68c38ce9-2f84-4b9c-862e-5c175e994dca" providerId="ADAL" clId="{D7AEDE4B-7438-489A-B22C-E0AA999103B0}" dt="2026-06-02T16:54:26.553" v="345" actId="1076"/>
          <ac:spMkLst>
            <pc:docMk/>
            <pc:sldMk cId="966289224" sldId="260"/>
            <ac:spMk id="3" creationId="{EAE28857-63EE-5CB2-CB07-B417B3147F09}"/>
          </ac:spMkLst>
        </pc:spChg>
        <pc:spChg chg="add mod">
          <ac:chgData name="Ber Barry-Murray" userId="68c38ce9-2f84-4b9c-862e-5c175e994dca" providerId="ADAL" clId="{D7AEDE4B-7438-489A-B22C-E0AA999103B0}" dt="2026-06-02T16:55:51.385" v="362" actId="1076"/>
          <ac:spMkLst>
            <pc:docMk/>
            <pc:sldMk cId="966289224" sldId="260"/>
            <ac:spMk id="7" creationId="{F47DEF11-3DE2-F001-D3A1-84FF745F0614}"/>
          </ac:spMkLst>
        </pc:spChg>
        <pc:graphicFrameChg chg="add mod">
          <ac:chgData name="Ber Barry-Murray" userId="68c38ce9-2f84-4b9c-862e-5c175e994dca" providerId="ADAL" clId="{D7AEDE4B-7438-489A-B22C-E0AA999103B0}" dt="2026-06-02T16:34:55.639" v="223"/>
          <ac:graphicFrameMkLst>
            <pc:docMk/>
            <pc:sldMk cId="966289224" sldId="260"/>
            <ac:graphicFrameMk id="6" creationId="{35D5DDAB-C105-42E5-4F75-C29AFE14E214}"/>
          </ac:graphicFrameMkLst>
        </pc:graphicFrameChg>
      </pc:sldChg>
      <pc:sldChg chg="new del">
        <pc:chgData name="Ber Barry-Murray" userId="68c38ce9-2f84-4b9c-862e-5c175e994dca" providerId="ADAL" clId="{D7AEDE4B-7438-489A-B22C-E0AA999103B0}" dt="2026-06-02T16:49:26.660" v="270" actId="47"/>
        <pc:sldMkLst>
          <pc:docMk/>
          <pc:sldMk cId="3579026546" sldId="261"/>
        </pc:sldMkLst>
      </pc:sldChg>
      <pc:sldChg chg="modSp new del mod">
        <pc:chgData name="Ber Barry-Murray" userId="68c38ce9-2f84-4b9c-862e-5c175e994dca" providerId="ADAL" clId="{D7AEDE4B-7438-489A-B22C-E0AA999103B0}" dt="2026-06-02T16:46:55.417" v="261" actId="47"/>
        <pc:sldMkLst>
          <pc:docMk/>
          <pc:sldMk cId="2133972725" sldId="262"/>
        </pc:sldMkLst>
        <pc:spChg chg="mod">
          <ac:chgData name="Ber Barry-Murray" userId="68c38ce9-2f84-4b9c-862e-5c175e994dca" providerId="ADAL" clId="{D7AEDE4B-7438-489A-B22C-E0AA999103B0}" dt="2026-06-02T16:39:59.070" v="233"/>
          <ac:spMkLst>
            <pc:docMk/>
            <pc:sldMk cId="2133972725" sldId="262"/>
            <ac:spMk id="2" creationId="{D24AC74E-D49A-C63D-4B47-9866C0283E32}"/>
          </ac:spMkLst>
        </pc:spChg>
        <pc:spChg chg="mod">
          <ac:chgData name="Ber Barry-Murray" userId="68c38ce9-2f84-4b9c-862e-5c175e994dca" providerId="ADAL" clId="{D7AEDE4B-7438-489A-B22C-E0AA999103B0}" dt="2026-06-02T16:42:41.367" v="245" actId="20577"/>
          <ac:spMkLst>
            <pc:docMk/>
            <pc:sldMk cId="2133972725" sldId="262"/>
            <ac:spMk id="3" creationId="{AD2C9E8C-1809-8B67-8300-317AA02687DE}"/>
          </ac:spMkLst>
        </pc:spChg>
      </pc:sldChg>
      <pc:sldChg chg="addSp delSp modSp new mod modClrScheme chgLayout modNotesTx">
        <pc:chgData name="Ber Barry-Murray" userId="68c38ce9-2f84-4b9c-862e-5c175e994dca" providerId="ADAL" clId="{D7AEDE4B-7438-489A-B22C-E0AA999103B0}" dt="2026-06-02T16:57:03.582" v="410" actId="20577"/>
        <pc:sldMkLst>
          <pc:docMk/>
          <pc:sldMk cId="1716196047" sldId="263"/>
        </pc:sldMkLst>
        <pc:spChg chg="del">
          <ac:chgData name="Ber Barry-Murray" userId="68c38ce9-2f84-4b9c-862e-5c175e994dca" providerId="ADAL" clId="{D7AEDE4B-7438-489A-B22C-E0AA999103B0}" dt="2026-06-02T16:43:58.044" v="247" actId="700"/>
          <ac:spMkLst>
            <pc:docMk/>
            <pc:sldMk cId="1716196047" sldId="263"/>
            <ac:spMk id="2" creationId="{E56882BA-E06B-0287-010D-B7F8C7C3E94A}"/>
          </ac:spMkLst>
        </pc:spChg>
        <pc:spChg chg="del">
          <ac:chgData name="Ber Barry-Murray" userId="68c38ce9-2f84-4b9c-862e-5c175e994dca" providerId="ADAL" clId="{D7AEDE4B-7438-489A-B22C-E0AA999103B0}" dt="2026-06-02T16:43:58.044" v="247" actId="700"/>
          <ac:spMkLst>
            <pc:docMk/>
            <pc:sldMk cId="1716196047" sldId="263"/>
            <ac:spMk id="3" creationId="{8A99CA5C-A7B8-CAEF-2B70-1390959C4229}"/>
          </ac:spMkLst>
        </pc:spChg>
        <pc:spChg chg="mod ord">
          <ac:chgData name="Ber Barry-Murray" userId="68c38ce9-2f84-4b9c-862e-5c175e994dca" providerId="ADAL" clId="{D7AEDE4B-7438-489A-B22C-E0AA999103B0}" dt="2026-06-02T16:43:58.044" v="247" actId="700"/>
          <ac:spMkLst>
            <pc:docMk/>
            <pc:sldMk cId="1716196047" sldId="263"/>
            <ac:spMk id="4" creationId="{2A8F5E73-C25F-3509-9A7E-4D247D8D6FB2}"/>
          </ac:spMkLst>
        </pc:spChg>
        <pc:spChg chg="mod ord">
          <ac:chgData name="Ber Barry-Murray" userId="68c38ce9-2f84-4b9c-862e-5c175e994dca" providerId="ADAL" clId="{D7AEDE4B-7438-489A-B22C-E0AA999103B0}" dt="2026-06-02T16:43:58.044" v="247" actId="700"/>
          <ac:spMkLst>
            <pc:docMk/>
            <pc:sldMk cId="1716196047" sldId="263"/>
            <ac:spMk id="5" creationId="{7B09028A-0833-BCDC-FC02-8EB7BDA8A733}"/>
          </ac:spMkLst>
        </pc:spChg>
        <pc:picChg chg="add mod">
          <ac:chgData name="Ber Barry-Murray" userId="68c38ce9-2f84-4b9c-862e-5c175e994dca" providerId="ADAL" clId="{D7AEDE4B-7438-489A-B22C-E0AA999103B0}" dt="2026-06-02T16:44:10.801" v="251" actId="962"/>
          <ac:picMkLst>
            <pc:docMk/>
            <pc:sldMk cId="1716196047" sldId="263"/>
            <ac:picMk id="7" creationId="{AA2C2154-16C2-D89C-AAB9-1A6CF99AF1D8}"/>
          </ac:picMkLst>
        </pc:picChg>
      </pc:sldChg>
      <pc:sldChg chg="addSp modSp new del mod modClrScheme chgLayout">
        <pc:chgData name="Ber Barry-Murray" userId="68c38ce9-2f84-4b9c-862e-5c175e994dca" providerId="ADAL" clId="{D7AEDE4B-7438-489A-B22C-E0AA999103B0}" dt="2026-06-02T17:14:35.464" v="440" actId="47"/>
        <pc:sldMkLst>
          <pc:docMk/>
          <pc:sldMk cId="3237898036" sldId="264"/>
        </pc:sldMkLst>
        <pc:spChg chg="mod ord">
          <ac:chgData name="Ber Barry-Murray" userId="68c38ce9-2f84-4b9c-862e-5c175e994dca" providerId="ADAL" clId="{D7AEDE4B-7438-489A-B22C-E0AA999103B0}" dt="2026-06-02T16:45:34.161" v="253" actId="700"/>
          <ac:spMkLst>
            <pc:docMk/>
            <pc:sldMk cId="3237898036" sldId="264"/>
            <ac:spMk id="2" creationId="{4894ED92-D501-7FFD-1E7E-83B6C119DCE2}"/>
          </ac:spMkLst>
        </pc:spChg>
        <pc:spChg chg="mod ord">
          <ac:chgData name="Ber Barry-Murray" userId="68c38ce9-2f84-4b9c-862e-5c175e994dca" providerId="ADAL" clId="{D7AEDE4B-7438-489A-B22C-E0AA999103B0}" dt="2026-06-02T16:45:34.161" v="253" actId="700"/>
          <ac:spMkLst>
            <pc:docMk/>
            <pc:sldMk cId="3237898036" sldId="264"/>
            <ac:spMk id="3" creationId="{321C7458-901B-8759-2CCC-B4652A8CF381}"/>
          </ac:spMkLst>
        </pc:spChg>
        <pc:spChg chg="add mod ord">
          <ac:chgData name="Ber Barry-Murray" userId="68c38ce9-2f84-4b9c-862e-5c175e994dca" providerId="ADAL" clId="{D7AEDE4B-7438-489A-B22C-E0AA999103B0}" dt="2026-06-02T17:10:58.381" v="434" actId="20577"/>
          <ac:spMkLst>
            <pc:docMk/>
            <pc:sldMk cId="3237898036" sldId="264"/>
            <ac:spMk id="4" creationId="{C2C3EB15-3758-3BC8-E086-B980AFE5B5B8}"/>
          </ac:spMkLst>
        </pc:spChg>
        <pc:spChg chg="add mod ord">
          <ac:chgData name="Ber Barry-Murray" userId="68c38ce9-2f84-4b9c-862e-5c175e994dca" providerId="ADAL" clId="{D7AEDE4B-7438-489A-B22C-E0AA999103B0}" dt="2026-06-02T17:10:19.350" v="430" actId="1076"/>
          <ac:spMkLst>
            <pc:docMk/>
            <pc:sldMk cId="3237898036" sldId="264"/>
            <ac:spMk id="5" creationId="{F6D6CB59-BD22-7E7A-38B7-3814C7A19AE3}"/>
          </ac:spMkLst>
        </pc:spChg>
        <pc:graphicFrameChg chg="add mod">
          <ac:chgData name="Ber Barry-Murray" userId="68c38ce9-2f84-4b9c-862e-5c175e994dca" providerId="ADAL" clId="{D7AEDE4B-7438-489A-B22C-E0AA999103B0}" dt="2026-06-02T17:10:32.663" v="433" actId="1076"/>
          <ac:graphicFrameMkLst>
            <pc:docMk/>
            <pc:sldMk cId="3237898036" sldId="264"/>
            <ac:graphicFrameMk id="6" creationId="{D65A55B6-562C-9131-1FC8-925B0FF4AE00}"/>
          </ac:graphicFrameMkLst>
        </pc:graphicFrameChg>
      </pc:sldChg>
      <pc:sldChg chg="del">
        <pc:chgData name="Ber Barry-Murray" userId="68c38ce9-2f84-4b9c-862e-5c175e994dca" providerId="ADAL" clId="{D7AEDE4B-7438-489A-B22C-E0AA999103B0}" dt="2026-06-02T16:18:28.801" v="119" actId="47"/>
        <pc:sldMkLst>
          <pc:docMk/>
          <pc:sldMk cId="734810255" sldId="265"/>
        </pc:sldMkLst>
      </pc:sldChg>
      <pc:sldChg chg="addSp modSp new del mod">
        <pc:chgData name="Ber Barry-Murray" userId="68c38ce9-2f84-4b9c-862e-5c175e994dca" providerId="ADAL" clId="{D7AEDE4B-7438-489A-B22C-E0AA999103B0}" dt="2026-06-02T17:18:40.269" v="452" actId="47"/>
        <pc:sldMkLst>
          <pc:docMk/>
          <pc:sldMk cId="1559276887" sldId="265"/>
        </pc:sldMkLst>
        <pc:spChg chg="mod">
          <ac:chgData name="Ber Barry-Murray" userId="68c38ce9-2f84-4b9c-862e-5c175e994dca" providerId="ADAL" clId="{D7AEDE4B-7438-489A-B22C-E0AA999103B0}" dt="2026-06-02T16:47:45.695" v="263"/>
          <ac:spMkLst>
            <pc:docMk/>
            <pc:sldMk cId="1559276887" sldId="265"/>
            <ac:spMk id="2" creationId="{A6C2E6ED-F3FF-F489-3239-062CE4421813}"/>
          </ac:spMkLst>
        </pc:spChg>
        <pc:spChg chg="mod">
          <ac:chgData name="Ber Barry-Murray" userId="68c38ce9-2f84-4b9c-862e-5c175e994dca" providerId="ADAL" clId="{D7AEDE4B-7438-489A-B22C-E0AA999103B0}" dt="2026-06-02T16:48:48.274" v="269" actId="20577"/>
          <ac:spMkLst>
            <pc:docMk/>
            <pc:sldMk cId="1559276887" sldId="265"/>
            <ac:spMk id="3" creationId="{533B2F3A-7DAB-7C0A-9E02-0913D59E333E}"/>
          </ac:spMkLst>
        </pc:spChg>
        <pc:spChg chg="add mod">
          <ac:chgData name="Ber Barry-Murray" userId="68c38ce9-2f84-4b9c-862e-5c175e994dca" providerId="ADAL" clId="{D7AEDE4B-7438-489A-B22C-E0AA999103B0}" dt="2026-06-02T17:16:25.628" v="444" actId="6549"/>
          <ac:spMkLst>
            <pc:docMk/>
            <pc:sldMk cId="1559276887" sldId="265"/>
            <ac:spMk id="6" creationId="{C9C4C210-2163-0D79-4FEE-94278F4A12C6}"/>
          </ac:spMkLst>
        </pc:spChg>
        <pc:graphicFrameChg chg="add mod modGraphic">
          <ac:chgData name="Ber Barry-Murray" userId="68c38ce9-2f84-4b9c-862e-5c175e994dca" providerId="ADAL" clId="{D7AEDE4B-7438-489A-B22C-E0AA999103B0}" dt="2026-06-02T17:16:36.554" v="447" actId="1076"/>
          <ac:graphicFrameMkLst>
            <pc:docMk/>
            <pc:sldMk cId="1559276887" sldId="265"/>
            <ac:graphicFrameMk id="7" creationId="{FD7C91EC-5B35-709F-8E1E-3FBDAC615B5A}"/>
          </ac:graphicFrameMkLst>
        </pc:graphicFrameChg>
      </pc:sldChg>
      <pc:sldChg chg="addSp delSp modSp new mod modClrScheme chgLayout">
        <pc:chgData name="Ber Barry-Murray" userId="68c38ce9-2f84-4b9c-862e-5c175e994dca" providerId="ADAL" clId="{D7AEDE4B-7438-489A-B22C-E0AA999103B0}" dt="2026-06-02T16:59:45.640" v="415" actId="962"/>
        <pc:sldMkLst>
          <pc:docMk/>
          <pc:sldMk cId="1344782968" sldId="266"/>
        </pc:sldMkLst>
        <pc:spChg chg="del">
          <ac:chgData name="Ber Barry-Murray" userId="68c38ce9-2f84-4b9c-862e-5c175e994dca" providerId="ADAL" clId="{D7AEDE4B-7438-489A-B22C-E0AA999103B0}" dt="2026-06-02T16:59:34.628" v="412" actId="700"/>
          <ac:spMkLst>
            <pc:docMk/>
            <pc:sldMk cId="1344782968" sldId="266"/>
            <ac:spMk id="2" creationId="{139D7FD3-7DA4-0027-266D-1A8944C9EA50}"/>
          </ac:spMkLst>
        </pc:spChg>
        <pc:spChg chg="del">
          <ac:chgData name="Ber Barry-Murray" userId="68c38ce9-2f84-4b9c-862e-5c175e994dca" providerId="ADAL" clId="{D7AEDE4B-7438-489A-B22C-E0AA999103B0}" dt="2026-06-02T16:59:34.628" v="412" actId="700"/>
          <ac:spMkLst>
            <pc:docMk/>
            <pc:sldMk cId="1344782968" sldId="266"/>
            <ac:spMk id="3" creationId="{97FF2EC4-8EBA-B951-E45F-D248557AC0D5}"/>
          </ac:spMkLst>
        </pc:spChg>
        <pc:spChg chg="mod ord">
          <ac:chgData name="Ber Barry-Murray" userId="68c38ce9-2f84-4b9c-862e-5c175e994dca" providerId="ADAL" clId="{D7AEDE4B-7438-489A-B22C-E0AA999103B0}" dt="2026-06-02T16:59:34.628" v="412" actId="700"/>
          <ac:spMkLst>
            <pc:docMk/>
            <pc:sldMk cId="1344782968" sldId="266"/>
            <ac:spMk id="4" creationId="{7EF9FB81-0DB6-6967-4FDC-75F726BD24F2}"/>
          </ac:spMkLst>
        </pc:spChg>
        <pc:spChg chg="mod ord">
          <ac:chgData name="Ber Barry-Murray" userId="68c38ce9-2f84-4b9c-862e-5c175e994dca" providerId="ADAL" clId="{D7AEDE4B-7438-489A-B22C-E0AA999103B0}" dt="2026-06-02T16:59:34.628" v="412" actId="700"/>
          <ac:spMkLst>
            <pc:docMk/>
            <pc:sldMk cId="1344782968" sldId="266"/>
            <ac:spMk id="5" creationId="{79BF7EE2-E78F-4680-995B-F88FE210369F}"/>
          </ac:spMkLst>
        </pc:spChg>
        <pc:picChg chg="add mod">
          <ac:chgData name="Ber Barry-Murray" userId="68c38ce9-2f84-4b9c-862e-5c175e994dca" providerId="ADAL" clId="{D7AEDE4B-7438-489A-B22C-E0AA999103B0}" dt="2026-06-02T16:59:45.640" v="415" actId="962"/>
          <ac:picMkLst>
            <pc:docMk/>
            <pc:sldMk cId="1344782968" sldId="266"/>
            <ac:picMk id="7" creationId="{B45057A5-0AD1-EBB6-6111-EF5AE90B2CD7}"/>
          </ac:picMkLst>
        </pc:picChg>
      </pc:sldChg>
      <pc:sldChg chg="addSp modSp new mod">
        <pc:chgData name="Ber Barry-Murray" userId="68c38ce9-2f84-4b9c-862e-5c175e994dca" providerId="ADAL" clId="{D7AEDE4B-7438-489A-B22C-E0AA999103B0}" dt="2026-06-02T17:05:57.365" v="422" actId="962"/>
        <pc:sldMkLst>
          <pc:docMk/>
          <pc:sldMk cId="2541532067" sldId="267"/>
        </pc:sldMkLst>
        <pc:picChg chg="add mod">
          <ac:chgData name="Ber Barry-Murray" userId="68c38ce9-2f84-4b9c-862e-5c175e994dca" providerId="ADAL" clId="{D7AEDE4B-7438-489A-B22C-E0AA999103B0}" dt="2026-06-02T17:05:57.365" v="422" actId="962"/>
          <ac:picMkLst>
            <pc:docMk/>
            <pc:sldMk cId="2541532067" sldId="267"/>
            <ac:picMk id="5" creationId="{7FD26331-D7EB-0230-ED18-2423D12D64AD}"/>
          </ac:picMkLst>
        </pc:picChg>
      </pc:sldChg>
      <pc:sldChg chg="addSp modSp new mod">
        <pc:chgData name="Ber Barry-Murray" userId="68c38ce9-2f84-4b9c-862e-5c175e994dca" providerId="ADAL" clId="{D7AEDE4B-7438-489A-B22C-E0AA999103B0}" dt="2026-06-02T17:08:06.660" v="428" actId="962"/>
        <pc:sldMkLst>
          <pc:docMk/>
          <pc:sldMk cId="2137027189" sldId="268"/>
        </pc:sldMkLst>
        <pc:picChg chg="add mod">
          <ac:chgData name="Ber Barry-Murray" userId="68c38ce9-2f84-4b9c-862e-5c175e994dca" providerId="ADAL" clId="{D7AEDE4B-7438-489A-B22C-E0AA999103B0}" dt="2026-06-02T17:08:06.660" v="428" actId="962"/>
          <ac:picMkLst>
            <pc:docMk/>
            <pc:sldMk cId="2137027189" sldId="268"/>
            <ac:picMk id="5" creationId="{83298C75-CD1A-1340-5E1A-FA1A9EB5A35C}"/>
          </ac:picMkLst>
        </pc:picChg>
      </pc:sldChg>
      <pc:sldChg chg="addSp modSp new mod">
        <pc:chgData name="Ber Barry-Murray" userId="68c38ce9-2f84-4b9c-862e-5c175e994dca" providerId="ADAL" clId="{D7AEDE4B-7438-489A-B22C-E0AA999103B0}" dt="2026-06-02T17:14:04.984" v="439" actId="962"/>
        <pc:sldMkLst>
          <pc:docMk/>
          <pc:sldMk cId="2368311119" sldId="269"/>
        </pc:sldMkLst>
        <pc:picChg chg="add mod">
          <ac:chgData name="Ber Barry-Murray" userId="68c38ce9-2f84-4b9c-862e-5c175e994dca" providerId="ADAL" clId="{D7AEDE4B-7438-489A-B22C-E0AA999103B0}" dt="2026-06-02T17:14:04.984" v="439" actId="962"/>
          <ac:picMkLst>
            <pc:docMk/>
            <pc:sldMk cId="2368311119" sldId="269"/>
            <ac:picMk id="5" creationId="{9C462333-4AC8-C36B-6565-BDC2B0EF6BEF}"/>
          </ac:picMkLst>
        </pc:picChg>
      </pc:sldChg>
      <pc:sldChg chg="addSp modSp new mod">
        <pc:chgData name="Ber Barry-Murray" userId="68c38ce9-2f84-4b9c-862e-5c175e994dca" providerId="ADAL" clId="{D7AEDE4B-7438-489A-B22C-E0AA999103B0}" dt="2026-06-02T17:18:18.833" v="451" actId="27614"/>
        <pc:sldMkLst>
          <pc:docMk/>
          <pc:sldMk cId="3316476755" sldId="270"/>
        </pc:sldMkLst>
        <pc:picChg chg="add mod">
          <ac:chgData name="Ber Barry-Murray" userId="68c38ce9-2f84-4b9c-862e-5c175e994dca" providerId="ADAL" clId="{D7AEDE4B-7438-489A-B22C-E0AA999103B0}" dt="2026-06-02T17:18:18.833" v="451" actId="27614"/>
          <ac:picMkLst>
            <pc:docMk/>
            <pc:sldMk cId="3316476755" sldId="270"/>
            <ac:picMk id="5" creationId="{E21E2D54-8967-992A-FFEB-6AC68D76B13B}"/>
          </ac:picMkLst>
        </pc:picChg>
      </pc:sldChg>
      <pc:sldChg chg="addSp delSp modSp new del mod modClrScheme chgLayout">
        <pc:chgData name="Ber Barry-Murray" userId="68c38ce9-2f84-4b9c-862e-5c175e994dca" providerId="ADAL" clId="{D7AEDE4B-7438-489A-B22C-E0AA999103B0}" dt="2026-06-02T17:26:34.617" v="505" actId="47"/>
        <pc:sldMkLst>
          <pc:docMk/>
          <pc:sldMk cId="781344888" sldId="271"/>
        </pc:sldMkLst>
        <pc:spChg chg="mod ord">
          <ac:chgData name="Ber Barry-Murray" userId="68c38ce9-2f84-4b9c-862e-5c175e994dca" providerId="ADAL" clId="{D7AEDE4B-7438-489A-B22C-E0AA999103B0}" dt="2026-06-02T17:19:22.284" v="454" actId="700"/>
          <ac:spMkLst>
            <pc:docMk/>
            <pc:sldMk cId="781344888" sldId="271"/>
            <ac:spMk id="2" creationId="{E7BB44E4-B322-43BB-3AE8-0AA9D97CC208}"/>
          </ac:spMkLst>
        </pc:spChg>
        <pc:spChg chg="mod ord">
          <ac:chgData name="Ber Barry-Murray" userId="68c38ce9-2f84-4b9c-862e-5c175e994dca" providerId="ADAL" clId="{D7AEDE4B-7438-489A-B22C-E0AA999103B0}" dt="2026-06-02T17:19:22.284" v="454" actId="700"/>
          <ac:spMkLst>
            <pc:docMk/>
            <pc:sldMk cId="781344888" sldId="271"/>
            <ac:spMk id="3" creationId="{4A14AB25-0648-D1F8-4591-EFF38430B283}"/>
          </ac:spMkLst>
        </pc:spChg>
        <pc:spChg chg="add mod ord">
          <ac:chgData name="Ber Barry-Murray" userId="68c38ce9-2f84-4b9c-862e-5c175e994dca" providerId="ADAL" clId="{D7AEDE4B-7438-489A-B22C-E0AA999103B0}" dt="2026-06-02T17:21:26.307" v="486" actId="20577"/>
          <ac:spMkLst>
            <pc:docMk/>
            <pc:sldMk cId="781344888" sldId="271"/>
            <ac:spMk id="4" creationId="{ED872E9F-E996-F5B1-0B96-0D33B25C3682}"/>
          </ac:spMkLst>
        </pc:spChg>
        <pc:spChg chg="add del mod ord">
          <ac:chgData name="Ber Barry-Murray" userId="68c38ce9-2f84-4b9c-862e-5c175e994dca" providerId="ADAL" clId="{D7AEDE4B-7438-489A-B22C-E0AA999103B0}" dt="2026-06-02T17:19:31.753" v="455"/>
          <ac:spMkLst>
            <pc:docMk/>
            <pc:sldMk cId="781344888" sldId="271"/>
            <ac:spMk id="5" creationId="{2C1238E2-5E53-D8E2-4F24-2E98503CF67A}"/>
          </ac:spMkLst>
        </pc:spChg>
        <pc:spChg chg="add mod">
          <ac:chgData name="Ber Barry-Murray" userId="68c38ce9-2f84-4b9c-862e-5c175e994dca" providerId="ADAL" clId="{D7AEDE4B-7438-489A-B22C-E0AA999103B0}" dt="2026-06-02T17:23:18.439" v="498" actId="1076"/>
          <ac:spMkLst>
            <pc:docMk/>
            <pc:sldMk cId="781344888" sldId="271"/>
            <ac:spMk id="7" creationId="{EEC56922-28F9-B070-D39D-690873267FBD}"/>
          </ac:spMkLst>
        </pc:spChg>
        <pc:graphicFrameChg chg="add mod modGraphic">
          <ac:chgData name="Ber Barry-Murray" userId="68c38ce9-2f84-4b9c-862e-5c175e994dca" providerId="ADAL" clId="{D7AEDE4B-7438-489A-B22C-E0AA999103B0}" dt="2026-06-02T17:23:09.882" v="497" actId="12"/>
          <ac:graphicFrameMkLst>
            <pc:docMk/>
            <pc:sldMk cId="781344888" sldId="271"/>
            <ac:graphicFrameMk id="6" creationId="{2877120B-36A0-453F-D6BB-4A0CEA6166B9}"/>
          </ac:graphicFrameMkLst>
        </pc:graphicFrameChg>
      </pc:sldChg>
      <pc:sldChg chg="addSp delSp modSp new mod">
        <pc:chgData name="Ber Barry-Murray" userId="68c38ce9-2f84-4b9c-862e-5c175e994dca" providerId="ADAL" clId="{D7AEDE4B-7438-489A-B22C-E0AA999103B0}" dt="2026-06-02T17:25:52.519" v="504" actId="27614"/>
        <pc:sldMkLst>
          <pc:docMk/>
          <pc:sldMk cId="577165821" sldId="272"/>
        </pc:sldMkLst>
        <pc:picChg chg="add del">
          <ac:chgData name="Ber Barry-Murray" userId="68c38ce9-2f84-4b9c-862e-5c175e994dca" providerId="ADAL" clId="{D7AEDE4B-7438-489A-B22C-E0AA999103B0}" dt="2026-06-02T17:25:29.746" v="501" actId="22"/>
          <ac:picMkLst>
            <pc:docMk/>
            <pc:sldMk cId="577165821" sldId="272"/>
            <ac:picMk id="5" creationId="{CB7E7C92-CF60-F747-3EBD-9321AF135FCD}"/>
          </ac:picMkLst>
        </pc:picChg>
        <pc:picChg chg="add mod">
          <ac:chgData name="Ber Barry-Murray" userId="68c38ce9-2f84-4b9c-862e-5c175e994dca" providerId="ADAL" clId="{D7AEDE4B-7438-489A-B22C-E0AA999103B0}" dt="2026-06-02T17:25:52.519" v="504" actId="27614"/>
          <ac:picMkLst>
            <pc:docMk/>
            <pc:sldMk cId="577165821" sldId="272"/>
            <ac:picMk id="7" creationId="{AE06E2BE-57D8-56C2-1015-D771C5A95BA0}"/>
          </ac:picMkLst>
        </pc:picChg>
      </pc:sldChg>
      <pc:sldChg chg="del">
        <pc:chgData name="Ber Barry-Murray" userId="68c38ce9-2f84-4b9c-862e-5c175e994dca" providerId="ADAL" clId="{D7AEDE4B-7438-489A-B22C-E0AA999103B0}" dt="2026-06-02T16:18:31.568" v="134" actId="47"/>
        <pc:sldMkLst>
          <pc:docMk/>
          <pc:sldMk cId="1016319198" sldId="742"/>
        </pc:sldMkLst>
      </pc:sldChg>
      <pc:sldChg chg="del">
        <pc:chgData name="Ber Barry-Murray" userId="68c38ce9-2f84-4b9c-862e-5c175e994dca" providerId="ADAL" clId="{D7AEDE4B-7438-489A-B22C-E0AA999103B0}" dt="2026-06-02T16:18:29.055" v="120" actId="47"/>
        <pc:sldMkLst>
          <pc:docMk/>
          <pc:sldMk cId="2102617049" sldId="857"/>
        </pc:sldMkLst>
      </pc:sldChg>
      <pc:sldChg chg="del">
        <pc:chgData name="Ber Barry-Murray" userId="68c38ce9-2f84-4b9c-862e-5c175e994dca" providerId="ADAL" clId="{D7AEDE4B-7438-489A-B22C-E0AA999103B0}" dt="2026-06-02T16:18:29.452" v="122" actId="47"/>
        <pc:sldMkLst>
          <pc:docMk/>
          <pc:sldMk cId="2097504406" sldId="859"/>
        </pc:sldMkLst>
      </pc:sldChg>
      <pc:sldChg chg="del">
        <pc:chgData name="Ber Barry-Murray" userId="68c38ce9-2f84-4b9c-862e-5c175e994dca" providerId="ADAL" clId="{D7AEDE4B-7438-489A-B22C-E0AA999103B0}" dt="2026-06-02T16:18:31.425" v="131" actId="47"/>
        <pc:sldMkLst>
          <pc:docMk/>
          <pc:sldMk cId="1227705648" sldId="1090"/>
        </pc:sldMkLst>
      </pc:sldChg>
      <pc:sldChg chg="del">
        <pc:chgData name="Ber Barry-Murray" userId="68c38ce9-2f84-4b9c-862e-5c175e994dca" providerId="ADAL" clId="{D7AEDE4B-7438-489A-B22C-E0AA999103B0}" dt="2026-06-02T16:18:30.998" v="127" actId="47"/>
        <pc:sldMkLst>
          <pc:docMk/>
          <pc:sldMk cId="2098059218" sldId="1092"/>
        </pc:sldMkLst>
      </pc:sldChg>
      <pc:sldChg chg="del">
        <pc:chgData name="Ber Barry-Murray" userId="68c38ce9-2f84-4b9c-862e-5c175e994dca" providerId="ADAL" clId="{D7AEDE4B-7438-489A-B22C-E0AA999103B0}" dt="2026-06-02T16:18:31.028" v="128" actId="47"/>
        <pc:sldMkLst>
          <pc:docMk/>
          <pc:sldMk cId="4059050695" sldId="1253"/>
        </pc:sldMkLst>
      </pc:sldChg>
      <pc:sldChg chg="del">
        <pc:chgData name="Ber Barry-Murray" userId="68c38ce9-2f84-4b9c-862e-5c175e994dca" providerId="ADAL" clId="{D7AEDE4B-7438-489A-B22C-E0AA999103B0}" dt="2026-06-02T16:18:31.827" v="141" actId="47"/>
        <pc:sldMkLst>
          <pc:docMk/>
          <pc:sldMk cId="86283045" sldId="1298"/>
        </pc:sldMkLst>
      </pc:sldChg>
      <pc:sldChg chg="del">
        <pc:chgData name="Ber Barry-Murray" userId="68c38ce9-2f84-4b9c-862e-5c175e994dca" providerId="ADAL" clId="{D7AEDE4B-7438-489A-B22C-E0AA999103B0}" dt="2026-06-02T16:18:31.891" v="143" actId="47"/>
        <pc:sldMkLst>
          <pc:docMk/>
          <pc:sldMk cId="3303670553" sldId="1301"/>
        </pc:sldMkLst>
      </pc:sldChg>
      <pc:sldChg chg="del">
        <pc:chgData name="Ber Barry-Murray" userId="68c38ce9-2f84-4b9c-862e-5c175e994dca" providerId="ADAL" clId="{D7AEDE4B-7438-489A-B22C-E0AA999103B0}" dt="2026-06-02T16:18:31.716" v="139" actId="47"/>
        <pc:sldMkLst>
          <pc:docMk/>
          <pc:sldMk cId="1249482183" sldId="1303"/>
        </pc:sldMkLst>
      </pc:sldChg>
      <pc:sldChg chg="del">
        <pc:chgData name="Ber Barry-Murray" userId="68c38ce9-2f84-4b9c-862e-5c175e994dca" providerId="ADAL" clId="{D7AEDE4B-7438-489A-B22C-E0AA999103B0}" dt="2026-06-02T16:18:31.425" v="130" actId="47"/>
        <pc:sldMkLst>
          <pc:docMk/>
          <pc:sldMk cId="2509558311" sldId="1383"/>
        </pc:sldMkLst>
      </pc:sldChg>
      <pc:sldChg chg="del">
        <pc:chgData name="Ber Barry-Murray" userId="68c38ce9-2f84-4b9c-862e-5c175e994dca" providerId="ADAL" clId="{D7AEDE4B-7438-489A-B22C-E0AA999103B0}" dt="2026-06-02T16:18:28.198" v="117" actId="47"/>
        <pc:sldMkLst>
          <pc:docMk/>
          <pc:sldMk cId="328128386" sldId="1441"/>
        </pc:sldMkLst>
      </pc:sldChg>
      <pc:sldChg chg="del">
        <pc:chgData name="Ber Barry-Murray" userId="68c38ce9-2f84-4b9c-862e-5c175e994dca" providerId="ADAL" clId="{D7AEDE4B-7438-489A-B22C-E0AA999103B0}" dt="2026-06-02T16:18:30.503" v="126" actId="47"/>
        <pc:sldMkLst>
          <pc:docMk/>
          <pc:sldMk cId="4100112160" sldId="1459"/>
        </pc:sldMkLst>
      </pc:sldChg>
      <pc:sldChg chg="del">
        <pc:chgData name="Ber Barry-Murray" userId="68c38ce9-2f84-4b9c-862e-5c175e994dca" providerId="ADAL" clId="{D7AEDE4B-7438-489A-B22C-E0AA999103B0}" dt="2026-06-02T16:18:31.457" v="132" actId="47"/>
        <pc:sldMkLst>
          <pc:docMk/>
          <pc:sldMk cId="902862574" sldId="1483"/>
        </pc:sldMkLst>
      </pc:sldChg>
      <pc:sldChg chg="del">
        <pc:chgData name="Ber Barry-Murray" userId="68c38ce9-2f84-4b9c-862e-5c175e994dca" providerId="ADAL" clId="{D7AEDE4B-7438-489A-B22C-E0AA999103B0}" dt="2026-06-02T16:18:31.589" v="135" actId="47"/>
        <pc:sldMkLst>
          <pc:docMk/>
          <pc:sldMk cId="1030040566" sldId="1817"/>
        </pc:sldMkLst>
      </pc:sldChg>
      <pc:sldChg chg="del">
        <pc:chgData name="Ber Barry-Murray" userId="68c38ce9-2f84-4b9c-862e-5c175e994dca" providerId="ADAL" clId="{D7AEDE4B-7438-489A-B22C-E0AA999103B0}" dt="2026-06-02T16:18:31.620" v="136" actId="47"/>
        <pc:sldMkLst>
          <pc:docMk/>
          <pc:sldMk cId="4012060904" sldId="1819"/>
        </pc:sldMkLst>
      </pc:sldChg>
      <pc:sldChg chg="del">
        <pc:chgData name="Ber Barry-Murray" userId="68c38ce9-2f84-4b9c-862e-5c175e994dca" providerId="ADAL" clId="{D7AEDE4B-7438-489A-B22C-E0AA999103B0}" dt="2026-06-02T16:18:31.700" v="138" actId="47"/>
        <pc:sldMkLst>
          <pc:docMk/>
          <pc:sldMk cId="2378700474" sldId="1949"/>
        </pc:sldMkLst>
      </pc:sldChg>
      <pc:sldChg chg="del">
        <pc:chgData name="Ber Barry-Murray" userId="68c38ce9-2f84-4b9c-862e-5c175e994dca" providerId="ADAL" clId="{D7AEDE4B-7438-489A-B22C-E0AA999103B0}" dt="2026-06-02T16:18:29.295" v="121" actId="47"/>
        <pc:sldMkLst>
          <pc:docMk/>
          <pc:sldMk cId="2143431719" sldId="2059"/>
        </pc:sldMkLst>
      </pc:sldChg>
      <pc:sldChg chg="del">
        <pc:chgData name="Ber Barry-Murray" userId="68c38ce9-2f84-4b9c-862e-5c175e994dca" providerId="ADAL" clId="{D7AEDE4B-7438-489A-B22C-E0AA999103B0}" dt="2026-06-02T16:18:31.545" v="133" actId="47"/>
        <pc:sldMkLst>
          <pc:docMk/>
          <pc:sldMk cId="3939200068" sldId="2076"/>
        </pc:sldMkLst>
      </pc:sldChg>
      <pc:sldChg chg="del">
        <pc:chgData name="Ber Barry-Murray" userId="68c38ce9-2f84-4b9c-862e-5c175e994dca" providerId="ADAL" clId="{D7AEDE4B-7438-489A-B22C-E0AA999103B0}" dt="2026-06-02T16:18:31.684" v="137" actId="47"/>
        <pc:sldMkLst>
          <pc:docMk/>
          <pc:sldMk cId="1118242383" sldId="2522"/>
        </pc:sldMkLst>
      </pc:sldChg>
      <pc:sldChg chg="del">
        <pc:chgData name="Ber Barry-Murray" userId="68c38ce9-2f84-4b9c-862e-5c175e994dca" providerId="ADAL" clId="{D7AEDE4B-7438-489A-B22C-E0AA999103B0}" dt="2026-06-02T16:18:31.872" v="142" actId="47"/>
        <pc:sldMkLst>
          <pc:docMk/>
          <pc:sldMk cId="750416358" sldId="2523"/>
        </pc:sldMkLst>
      </pc:sldChg>
      <pc:sldChg chg="del">
        <pc:chgData name="Ber Barry-Murray" userId="68c38ce9-2f84-4b9c-862e-5c175e994dca" providerId="ADAL" clId="{D7AEDE4B-7438-489A-B22C-E0AA999103B0}" dt="2026-06-02T16:18:31.811" v="140" actId="47"/>
        <pc:sldMkLst>
          <pc:docMk/>
          <pc:sldMk cId="162359408" sldId="2528"/>
        </pc:sldMkLst>
      </pc:sldChg>
      <pc:sldChg chg="del">
        <pc:chgData name="Ber Barry-Murray" userId="68c38ce9-2f84-4b9c-862e-5c175e994dca" providerId="ADAL" clId="{D7AEDE4B-7438-489A-B22C-E0AA999103B0}" dt="2026-06-02T16:18:31.932" v="144" actId="47"/>
        <pc:sldMkLst>
          <pc:docMk/>
          <pc:sldMk cId="1591185394" sldId="2529"/>
        </pc:sldMkLst>
      </pc:sldChg>
      <pc:sldChg chg="del">
        <pc:chgData name="Ber Barry-Murray" userId="68c38ce9-2f84-4b9c-862e-5c175e994dca" providerId="ADAL" clId="{D7AEDE4B-7438-489A-B22C-E0AA999103B0}" dt="2026-06-02T16:18:30.264" v="125" actId="47"/>
        <pc:sldMkLst>
          <pc:docMk/>
          <pc:sldMk cId="3162495102" sldId="2597"/>
        </pc:sldMkLst>
      </pc:sldChg>
      <pc:sldChg chg="del">
        <pc:chgData name="Ber Barry-Murray" userId="68c38ce9-2f84-4b9c-862e-5c175e994dca" providerId="ADAL" clId="{D7AEDE4B-7438-489A-B22C-E0AA999103B0}" dt="2026-06-02T16:18:29.764" v="123" actId="47"/>
        <pc:sldMkLst>
          <pc:docMk/>
          <pc:sldMk cId="1484929979" sldId="2598"/>
        </pc:sldMkLst>
      </pc:sldChg>
      <pc:sldChg chg="del">
        <pc:chgData name="Ber Barry-Murray" userId="68c38ce9-2f84-4b9c-862e-5c175e994dca" providerId="ADAL" clId="{D7AEDE4B-7438-489A-B22C-E0AA999103B0}" dt="2026-06-02T16:18:30.041" v="124" actId="47"/>
        <pc:sldMkLst>
          <pc:docMk/>
          <pc:sldMk cId="1206798277" sldId="2599"/>
        </pc:sldMkLst>
      </pc:sldChg>
      <pc:sldChg chg="del">
        <pc:chgData name="Ber Barry-Murray" userId="68c38ce9-2f84-4b9c-862e-5c175e994dca" providerId="ADAL" clId="{D7AEDE4B-7438-489A-B22C-E0AA999103B0}" dt="2026-06-02T16:18:31.346" v="129" actId="47"/>
        <pc:sldMkLst>
          <pc:docMk/>
          <pc:sldMk cId="4190078894" sldId="2600"/>
        </pc:sldMkLst>
      </pc:sldChg>
      <pc:sldChg chg="del">
        <pc:chgData name="Ber Barry-Murray" userId="68c38ce9-2f84-4b9c-862e-5c175e994dca" providerId="ADAL" clId="{D7AEDE4B-7438-489A-B22C-E0AA999103B0}" dt="2026-06-02T16:18:28.595" v="118" actId="47"/>
        <pc:sldMkLst>
          <pc:docMk/>
          <pc:sldMk cId="3570243936" sldId="2601"/>
        </pc:sldMkLst>
      </pc:sldChg>
      <pc:sldMasterChg chg="del delSldLayout">
        <pc:chgData name="Ber Barry-Murray" userId="68c38ce9-2f84-4b9c-862e-5c175e994dca" providerId="ADAL" clId="{D7AEDE4B-7438-489A-B22C-E0AA999103B0}" dt="2026-06-02T16:18:31.932" v="144" actId="47"/>
        <pc:sldMasterMkLst>
          <pc:docMk/>
          <pc:sldMasterMk cId="786197702" sldId="2147483660"/>
        </pc:sldMasterMkLst>
        <pc:sldLayoutChg chg="del">
          <pc:chgData name="Ber Barry-Murray" userId="68c38ce9-2f84-4b9c-862e-5c175e994dca" providerId="ADAL" clId="{D7AEDE4B-7438-489A-B22C-E0AA999103B0}" dt="2026-06-02T16:18:31.932" v="144" actId="47"/>
          <pc:sldLayoutMkLst>
            <pc:docMk/>
            <pc:sldMasterMk cId="786197702" sldId="2147483660"/>
            <pc:sldLayoutMk cId="419007385" sldId="2147483661"/>
          </pc:sldLayoutMkLst>
        </pc:sldLayoutChg>
        <pc:sldLayoutChg chg="del">
          <pc:chgData name="Ber Barry-Murray" userId="68c38ce9-2f84-4b9c-862e-5c175e994dca" providerId="ADAL" clId="{D7AEDE4B-7438-489A-B22C-E0AA999103B0}" dt="2026-06-02T16:18:31.932" v="144" actId="47"/>
          <pc:sldLayoutMkLst>
            <pc:docMk/>
            <pc:sldMasterMk cId="786197702" sldId="2147483660"/>
            <pc:sldLayoutMk cId="3706663399" sldId="2147483662"/>
          </pc:sldLayoutMkLst>
        </pc:sldLayoutChg>
        <pc:sldLayoutChg chg="del">
          <pc:chgData name="Ber Barry-Murray" userId="68c38ce9-2f84-4b9c-862e-5c175e994dca" providerId="ADAL" clId="{D7AEDE4B-7438-489A-B22C-E0AA999103B0}" dt="2026-06-02T16:18:31.932" v="144" actId="47"/>
          <pc:sldLayoutMkLst>
            <pc:docMk/>
            <pc:sldMasterMk cId="786197702" sldId="2147483660"/>
            <pc:sldLayoutMk cId="2574818297" sldId="2147483663"/>
          </pc:sldLayoutMkLst>
        </pc:sldLayoutChg>
        <pc:sldLayoutChg chg="del">
          <pc:chgData name="Ber Barry-Murray" userId="68c38ce9-2f84-4b9c-862e-5c175e994dca" providerId="ADAL" clId="{D7AEDE4B-7438-489A-B22C-E0AA999103B0}" dt="2026-06-02T16:18:31.932" v="144" actId="47"/>
          <pc:sldLayoutMkLst>
            <pc:docMk/>
            <pc:sldMasterMk cId="786197702" sldId="2147483660"/>
            <pc:sldLayoutMk cId="3512765159" sldId="2147483664"/>
          </pc:sldLayoutMkLst>
        </pc:sldLayoutChg>
        <pc:sldLayoutChg chg="del">
          <pc:chgData name="Ber Barry-Murray" userId="68c38ce9-2f84-4b9c-862e-5c175e994dca" providerId="ADAL" clId="{D7AEDE4B-7438-489A-B22C-E0AA999103B0}" dt="2026-06-02T16:18:31.932" v="144" actId="47"/>
          <pc:sldLayoutMkLst>
            <pc:docMk/>
            <pc:sldMasterMk cId="786197702" sldId="2147483660"/>
            <pc:sldLayoutMk cId="3332795889" sldId="2147483665"/>
          </pc:sldLayoutMkLst>
        </pc:sldLayoutChg>
        <pc:sldLayoutChg chg="del">
          <pc:chgData name="Ber Barry-Murray" userId="68c38ce9-2f84-4b9c-862e-5c175e994dca" providerId="ADAL" clId="{D7AEDE4B-7438-489A-B22C-E0AA999103B0}" dt="2026-06-02T16:18:31.932" v="144" actId="47"/>
          <pc:sldLayoutMkLst>
            <pc:docMk/>
            <pc:sldMasterMk cId="786197702" sldId="2147483660"/>
            <pc:sldLayoutMk cId="915837571" sldId="2147483666"/>
          </pc:sldLayoutMkLst>
        </pc:sldLayoutChg>
        <pc:sldLayoutChg chg="del">
          <pc:chgData name="Ber Barry-Murray" userId="68c38ce9-2f84-4b9c-862e-5c175e994dca" providerId="ADAL" clId="{D7AEDE4B-7438-489A-B22C-E0AA999103B0}" dt="2026-06-02T16:18:31.932" v="144" actId="47"/>
          <pc:sldLayoutMkLst>
            <pc:docMk/>
            <pc:sldMasterMk cId="786197702" sldId="2147483660"/>
            <pc:sldLayoutMk cId="49141581" sldId="2147483667"/>
          </pc:sldLayoutMkLst>
        </pc:sldLayoutChg>
        <pc:sldLayoutChg chg="del">
          <pc:chgData name="Ber Barry-Murray" userId="68c38ce9-2f84-4b9c-862e-5c175e994dca" providerId="ADAL" clId="{D7AEDE4B-7438-489A-B22C-E0AA999103B0}" dt="2026-06-02T16:18:31.932" v="144" actId="47"/>
          <pc:sldLayoutMkLst>
            <pc:docMk/>
            <pc:sldMasterMk cId="786197702" sldId="2147483660"/>
            <pc:sldLayoutMk cId="2076070847" sldId="2147483668"/>
          </pc:sldLayoutMkLst>
        </pc:sldLayoutChg>
        <pc:sldLayoutChg chg="del">
          <pc:chgData name="Ber Barry-Murray" userId="68c38ce9-2f84-4b9c-862e-5c175e994dca" providerId="ADAL" clId="{D7AEDE4B-7438-489A-B22C-E0AA999103B0}" dt="2026-06-02T16:18:31.932" v="144" actId="47"/>
          <pc:sldLayoutMkLst>
            <pc:docMk/>
            <pc:sldMasterMk cId="786197702" sldId="2147483660"/>
            <pc:sldLayoutMk cId="4008396081" sldId="2147483669"/>
          </pc:sldLayoutMkLst>
        </pc:sldLayoutChg>
        <pc:sldLayoutChg chg="del">
          <pc:chgData name="Ber Barry-Murray" userId="68c38ce9-2f84-4b9c-862e-5c175e994dca" providerId="ADAL" clId="{D7AEDE4B-7438-489A-B22C-E0AA999103B0}" dt="2026-06-02T16:18:31.932" v="144" actId="47"/>
          <pc:sldLayoutMkLst>
            <pc:docMk/>
            <pc:sldMasterMk cId="786197702" sldId="2147483660"/>
            <pc:sldLayoutMk cId="927445070" sldId="2147483670"/>
          </pc:sldLayoutMkLst>
        </pc:sldLayoutChg>
        <pc:sldLayoutChg chg="del">
          <pc:chgData name="Ber Barry-Murray" userId="68c38ce9-2f84-4b9c-862e-5c175e994dca" providerId="ADAL" clId="{D7AEDE4B-7438-489A-B22C-E0AA999103B0}" dt="2026-06-02T16:18:31.932" v="144" actId="47"/>
          <pc:sldLayoutMkLst>
            <pc:docMk/>
            <pc:sldMasterMk cId="786197702" sldId="2147483660"/>
            <pc:sldLayoutMk cId="597171295" sldId="214748367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2919" cy="33996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5624596" y="1"/>
            <a:ext cx="4302919" cy="33996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35A9AEB-400B-4226-887E-E3B7D22EAA40}" type="datetime7">
              <a:rPr lang="en-IE" altLang="en-US" smtClean="0"/>
              <a:t>Jun-26</a:t>
            </a:fld>
            <a:endParaRPr lang="en-IE" altLang="en-US"/>
          </a:p>
        </p:txBody>
      </p:sp>
      <p:sp>
        <p:nvSpPr>
          <p:cNvPr id="4" name="Footer Placeholder 3"/>
          <p:cNvSpPr>
            <a:spLocks noGrp="1"/>
          </p:cNvSpPr>
          <p:nvPr>
            <p:ph type="ftr" sz="quarter" idx="2"/>
          </p:nvPr>
        </p:nvSpPr>
        <p:spPr>
          <a:xfrm>
            <a:off x="0" y="6458120"/>
            <a:ext cx="4302919" cy="339963"/>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5624596" y="6458120"/>
            <a:ext cx="4302919" cy="339963"/>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A1CD3E2-78B5-41F1-A2C3-4344998104B4}" type="slidenum">
              <a:rPr lang="en-IE" altLang="en-US"/>
              <a:pPr/>
              <a:t>‹#›</a:t>
            </a:fld>
            <a:endParaRPr lang="en-IE" altLang="en-US"/>
          </a:p>
        </p:txBody>
      </p:sp>
    </p:spTree>
    <p:extLst>
      <p:ext uri="{BB962C8B-B14F-4D97-AF65-F5344CB8AC3E}">
        <p14:creationId xmlns:p14="http://schemas.microsoft.com/office/powerpoint/2010/main" val="24112525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2919" cy="33996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5624596" y="1"/>
            <a:ext cx="4302919" cy="33996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2638D2F-72CD-418D-B700-A4CE9FA062ED}" type="datetime7">
              <a:rPr lang="en-IE" altLang="en-US" smtClean="0"/>
              <a:t>Jun-26</a:t>
            </a:fld>
            <a:endParaRPr lang="en-IE" altLang="en-US"/>
          </a:p>
        </p:txBody>
      </p:sp>
      <p:sp>
        <p:nvSpPr>
          <p:cNvPr id="4" name="Slide Image Placeholder 3"/>
          <p:cNvSpPr>
            <a:spLocks noGrp="1" noRot="1" noChangeAspect="1"/>
          </p:cNvSpPr>
          <p:nvPr>
            <p:ph type="sldImg" idx="2"/>
          </p:nvPr>
        </p:nvSpPr>
        <p:spPr>
          <a:xfrm>
            <a:off x="3263900" y="509588"/>
            <a:ext cx="3402013" cy="2551112"/>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92982" y="3229650"/>
            <a:ext cx="7943850" cy="3059668"/>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6458120"/>
            <a:ext cx="4302919" cy="339963"/>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5624596" y="6458120"/>
            <a:ext cx="4302919" cy="339963"/>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A46F7B1-99F9-40F8-8C15-9E45EE051A26}" type="slidenum">
              <a:rPr lang="en-IE" altLang="en-US"/>
              <a:pPr/>
              <a:t>‹#›</a:t>
            </a:fld>
            <a:endParaRPr lang="en-IE" altLang="en-US"/>
          </a:p>
        </p:txBody>
      </p:sp>
    </p:spTree>
    <p:extLst>
      <p:ext uri="{BB962C8B-B14F-4D97-AF65-F5344CB8AC3E}">
        <p14:creationId xmlns:p14="http://schemas.microsoft.com/office/powerpoint/2010/main" val="1095895940"/>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A46F7B1-99F9-40F8-8C15-9E45EE051A26}" type="slidenum">
              <a:rPr kumimoji="0" lang="en-I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IE"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83128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gives the work it variety and independence </a:t>
            </a:r>
          </a:p>
        </p:txBody>
      </p:sp>
      <p:sp>
        <p:nvSpPr>
          <p:cNvPr id="4" name="Slide Number Placeholder 3"/>
          <p:cNvSpPr>
            <a:spLocks noGrp="1"/>
          </p:cNvSpPr>
          <p:nvPr>
            <p:ph type="sldNum" sz="quarter" idx="5"/>
          </p:nvPr>
        </p:nvSpPr>
        <p:spPr/>
        <p:txBody>
          <a:bodyPr/>
          <a:lstStyle/>
          <a:p>
            <a:fld id="{0A46F7B1-99F9-40F8-8C15-9E45EE051A26}" type="slidenum">
              <a:rPr lang="en-IE" altLang="en-US" smtClean="0"/>
              <a:pPr/>
              <a:t>5</a:t>
            </a:fld>
            <a:endParaRPr lang="en-IE" altLang="en-US"/>
          </a:p>
        </p:txBody>
      </p:sp>
    </p:spTree>
    <p:extLst>
      <p:ext uri="{BB962C8B-B14F-4D97-AF65-F5344CB8AC3E}">
        <p14:creationId xmlns:p14="http://schemas.microsoft.com/office/powerpoint/2010/main" val="2245933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A46F7B1-99F9-40F8-8C15-9E45EE051A26}" type="slidenum">
              <a:rPr lang="en-IE" altLang="en-US" smtClean="0"/>
              <a:pPr/>
              <a:t>8</a:t>
            </a:fld>
            <a:endParaRPr lang="en-IE" altLang="en-US"/>
          </a:p>
        </p:txBody>
      </p:sp>
    </p:spTree>
    <p:extLst>
      <p:ext uri="{BB962C8B-B14F-4D97-AF65-F5344CB8AC3E}">
        <p14:creationId xmlns:p14="http://schemas.microsoft.com/office/powerpoint/2010/main" val="906458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04C3CA5D-B759-4542-A345-F143F5347826}" type="datetime1">
              <a:rPr lang="en-IE" altLang="en-US" smtClean="0"/>
              <a:t>02/06/2026</a:t>
            </a:fld>
            <a:endParaRPr lang="en-IE" altLang="en-US"/>
          </a:p>
        </p:txBody>
      </p:sp>
      <p:sp>
        <p:nvSpPr>
          <p:cNvPr id="5" name="Footer Placeholder 4"/>
          <p:cNvSpPr>
            <a:spLocks noGrp="1"/>
          </p:cNvSpPr>
          <p:nvPr>
            <p:ph type="ftr" sz="quarter" idx="11"/>
          </p:nvPr>
        </p:nvSpPr>
        <p:spPr/>
        <p:txBody>
          <a:bodyPr/>
          <a:lstStyle>
            <a:lvl1pPr>
              <a:defRPr/>
            </a:lvl1pPr>
          </a:lstStyle>
          <a:p>
            <a:pPr>
              <a:defRPr/>
            </a:pPr>
            <a:r>
              <a:rPr lang="en-US"/>
              <a:t>©RoundTable Solutions Ltd </a:t>
            </a:r>
          </a:p>
        </p:txBody>
      </p:sp>
      <p:sp>
        <p:nvSpPr>
          <p:cNvPr id="6" name="Slide Number Placeholder 5"/>
          <p:cNvSpPr>
            <a:spLocks noGrp="1"/>
          </p:cNvSpPr>
          <p:nvPr>
            <p:ph type="sldNum" sz="quarter" idx="12"/>
          </p:nvPr>
        </p:nvSpPr>
        <p:spPr/>
        <p:txBody>
          <a:bodyPr/>
          <a:lstStyle>
            <a:lvl1pPr>
              <a:defRPr/>
            </a:lvl1pPr>
          </a:lstStyle>
          <a:p>
            <a:fld id="{D1DACF89-1592-4CF1-8E1D-3A0BD8D8DC68}" type="slidenum">
              <a:rPr lang="en-IE" altLang="en-US"/>
              <a:pPr/>
              <a:t>‹#›</a:t>
            </a:fld>
            <a:endParaRPr lang="en-IE" altLang="en-US"/>
          </a:p>
        </p:txBody>
      </p:sp>
    </p:spTree>
    <p:extLst>
      <p:ext uri="{BB962C8B-B14F-4D97-AF65-F5344CB8AC3E}">
        <p14:creationId xmlns:p14="http://schemas.microsoft.com/office/powerpoint/2010/main" val="2980889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B0D702C-E580-4770-9379-F43F44C814D1}" type="datetime1">
              <a:rPr lang="en-IE" altLang="en-US" smtClean="0"/>
              <a:t>02/06/2026</a:t>
            </a:fld>
            <a:endParaRPr lang="en-IE" altLang="en-US"/>
          </a:p>
        </p:txBody>
      </p:sp>
      <p:sp>
        <p:nvSpPr>
          <p:cNvPr id="5" name="Footer Placeholder 4"/>
          <p:cNvSpPr>
            <a:spLocks noGrp="1"/>
          </p:cNvSpPr>
          <p:nvPr>
            <p:ph type="ftr" sz="quarter" idx="11"/>
          </p:nvPr>
        </p:nvSpPr>
        <p:spPr/>
        <p:txBody>
          <a:bodyPr/>
          <a:lstStyle>
            <a:lvl1pPr>
              <a:defRPr/>
            </a:lvl1pPr>
          </a:lstStyle>
          <a:p>
            <a:pPr>
              <a:defRPr/>
            </a:pPr>
            <a:r>
              <a:rPr lang="en-US"/>
              <a:t>©RoundTable Solutions Ltd </a:t>
            </a:r>
          </a:p>
        </p:txBody>
      </p:sp>
      <p:sp>
        <p:nvSpPr>
          <p:cNvPr id="6" name="Slide Number Placeholder 5"/>
          <p:cNvSpPr>
            <a:spLocks noGrp="1"/>
          </p:cNvSpPr>
          <p:nvPr>
            <p:ph type="sldNum" sz="quarter" idx="12"/>
          </p:nvPr>
        </p:nvSpPr>
        <p:spPr/>
        <p:txBody>
          <a:bodyPr/>
          <a:lstStyle>
            <a:lvl1pPr>
              <a:defRPr/>
            </a:lvl1pPr>
          </a:lstStyle>
          <a:p>
            <a:fld id="{A1868D2F-05FC-4A4F-834B-0189F0AB9615}" type="slidenum">
              <a:rPr lang="en-IE" altLang="en-US"/>
              <a:pPr/>
              <a:t>‹#›</a:t>
            </a:fld>
            <a:endParaRPr lang="en-IE" altLang="en-US"/>
          </a:p>
        </p:txBody>
      </p:sp>
    </p:spTree>
    <p:extLst>
      <p:ext uri="{BB962C8B-B14F-4D97-AF65-F5344CB8AC3E}">
        <p14:creationId xmlns:p14="http://schemas.microsoft.com/office/powerpoint/2010/main" val="10250694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72D7808-DB3D-4A8C-AF7C-557AABDC38BF}" type="datetime1">
              <a:rPr lang="en-IE" altLang="en-US" smtClean="0"/>
              <a:t>02/06/2026</a:t>
            </a:fld>
            <a:endParaRPr lang="en-IE" altLang="en-US"/>
          </a:p>
        </p:txBody>
      </p:sp>
      <p:sp>
        <p:nvSpPr>
          <p:cNvPr id="5" name="Footer Placeholder 4"/>
          <p:cNvSpPr>
            <a:spLocks noGrp="1"/>
          </p:cNvSpPr>
          <p:nvPr>
            <p:ph type="ftr" sz="quarter" idx="11"/>
          </p:nvPr>
        </p:nvSpPr>
        <p:spPr/>
        <p:txBody>
          <a:bodyPr/>
          <a:lstStyle>
            <a:lvl1pPr>
              <a:defRPr/>
            </a:lvl1pPr>
          </a:lstStyle>
          <a:p>
            <a:pPr>
              <a:defRPr/>
            </a:pPr>
            <a:r>
              <a:rPr lang="en-US"/>
              <a:t>©RoundTable Solutions Ltd </a:t>
            </a:r>
          </a:p>
        </p:txBody>
      </p:sp>
      <p:sp>
        <p:nvSpPr>
          <p:cNvPr id="6" name="Slide Number Placeholder 5"/>
          <p:cNvSpPr>
            <a:spLocks noGrp="1"/>
          </p:cNvSpPr>
          <p:nvPr>
            <p:ph type="sldNum" sz="quarter" idx="12"/>
          </p:nvPr>
        </p:nvSpPr>
        <p:spPr/>
        <p:txBody>
          <a:bodyPr/>
          <a:lstStyle>
            <a:lvl1pPr>
              <a:defRPr/>
            </a:lvl1pPr>
          </a:lstStyle>
          <a:p>
            <a:fld id="{9121909D-3D1B-4AC2-A300-6734928A6AF5}" type="slidenum">
              <a:rPr lang="en-IE" altLang="en-US"/>
              <a:pPr/>
              <a:t>‹#›</a:t>
            </a:fld>
            <a:endParaRPr lang="en-IE" altLang="en-US"/>
          </a:p>
        </p:txBody>
      </p:sp>
    </p:spTree>
    <p:extLst>
      <p:ext uri="{BB962C8B-B14F-4D97-AF65-F5344CB8AC3E}">
        <p14:creationId xmlns:p14="http://schemas.microsoft.com/office/powerpoint/2010/main" val="15578413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A81C75A0-0EFF-4011-8548-94F0F4D24FEF}" type="datetime1">
              <a:rPr lang="en-IE" altLang="en-US" smtClean="0"/>
              <a:t>02/06/2026</a:t>
            </a:fld>
            <a:endParaRPr lang="en-IE" altLang="en-US"/>
          </a:p>
        </p:txBody>
      </p:sp>
      <p:sp>
        <p:nvSpPr>
          <p:cNvPr id="5" name="Footer Placeholder 4"/>
          <p:cNvSpPr>
            <a:spLocks noGrp="1"/>
          </p:cNvSpPr>
          <p:nvPr>
            <p:ph type="ftr" sz="quarter" idx="11"/>
          </p:nvPr>
        </p:nvSpPr>
        <p:spPr/>
        <p:txBody>
          <a:bodyPr/>
          <a:lstStyle>
            <a:lvl1pPr>
              <a:defRPr/>
            </a:lvl1pPr>
          </a:lstStyle>
          <a:p>
            <a:pPr>
              <a:defRPr/>
            </a:pPr>
            <a:r>
              <a:rPr lang="en-US"/>
              <a:t>©RoundTable Solutions Ltd </a:t>
            </a:r>
          </a:p>
        </p:txBody>
      </p:sp>
      <p:sp>
        <p:nvSpPr>
          <p:cNvPr id="6" name="Slide Number Placeholder 5"/>
          <p:cNvSpPr>
            <a:spLocks noGrp="1"/>
          </p:cNvSpPr>
          <p:nvPr>
            <p:ph type="sldNum" sz="quarter" idx="12"/>
          </p:nvPr>
        </p:nvSpPr>
        <p:spPr/>
        <p:txBody>
          <a:bodyPr/>
          <a:lstStyle>
            <a:lvl1pPr>
              <a:defRPr/>
            </a:lvl1pPr>
          </a:lstStyle>
          <a:p>
            <a:fld id="{5F7C060F-89AB-42A3-922B-2D1274EDCF34}" type="slidenum">
              <a:rPr lang="en-IE" altLang="en-US"/>
              <a:pPr/>
              <a:t>‹#›</a:t>
            </a:fld>
            <a:endParaRPr lang="en-IE" altLang="en-US"/>
          </a:p>
        </p:txBody>
      </p:sp>
    </p:spTree>
    <p:extLst>
      <p:ext uri="{BB962C8B-B14F-4D97-AF65-F5344CB8AC3E}">
        <p14:creationId xmlns:p14="http://schemas.microsoft.com/office/powerpoint/2010/main" val="39995174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825CDA8-E91E-4E98-8F51-76CCC41D6B42}" type="datetime1">
              <a:rPr lang="en-IE" altLang="en-US" smtClean="0"/>
              <a:t>02/06/2026</a:t>
            </a:fld>
            <a:endParaRPr lang="en-IE" altLang="en-US"/>
          </a:p>
        </p:txBody>
      </p:sp>
      <p:sp>
        <p:nvSpPr>
          <p:cNvPr id="5" name="Footer Placeholder 4"/>
          <p:cNvSpPr>
            <a:spLocks noGrp="1"/>
          </p:cNvSpPr>
          <p:nvPr>
            <p:ph type="ftr" sz="quarter" idx="11"/>
          </p:nvPr>
        </p:nvSpPr>
        <p:spPr/>
        <p:txBody>
          <a:bodyPr/>
          <a:lstStyle>
            <a:lvl1pPr>
              <a:defRPr/>
            </a:lvl1pPr>
          </a:lstStyle>
          <a:p>
            <a:pPr>
              <a:defRPr/>
            </a:pPr>
            <a:r>
              <a:rPr lang="en-US"/>
              <a:t>©RoundTable Solutions Ltd </a:t>
            </a:r>
          </a:p>
        </p:txBody>
      </p:sp>
      <p:sp>
        <p:nvSpPr>
          <p:cNvPr id="6" name="Slide Number Placeholder 5"/>
          <p:cNvSpPr>
            <a:spLocks noGrp="1"/>
          </p:cNvSpPr>
          <p:nvPr>
            <p:ph type="sldNum" sz="quarter" idx="12"/>
          </p:nvPr>
        </p:nvSpPr>
        <p:spPr/>
        <p:txBody>
          <a:bodyPr/>
          <a:lstStyle>
            <a:lvl1pPr>
              <a:defRPr/>
            </a:lvl1pPr>
          </a:lstStyle>
          <a:p>
            <a:fld id="{347D96B3-BD37-4E32-874C-1B9BD2CA00A3}" type="slidenum">
              <a:rPr lang="en-IE" altLang="en-US"/>
              <a:pPr/>
              <a:t>‹#›</a:t>
            </a:fld>
            <a:endParaRPr lang="en-IE" altLang="en-US"/>
          </a:p>
        </p:txBody>
      </p:sp>
    </p:spTree>
    <p:extLst>
      <p:ext uri="{BB962C8B-B14F-4D97-AF65-F5344CB8AC3E}">
        <p14:creationId xmlns:p14="http://schemas.microsoft.com/office/powerpoint/2010/main" val="7422705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8728D6F-F6A9-41D3-A3FB-2AE5F2FE3840}" type="datetime1">
              <a:rPr lang="en-IE" altLang="en-US" smtClean="0"/>
              <a:t>02/06/2026</a:t>
            </a:fld>
            <a:endParaRPr lang="en-IE" altLang="en-US"/>
          </a:p>
        </p:txBody>
      </p:sp>
      <p:sp>
        <p:nvSpPr>
          <p:cNvPr id="6" name="Footer Placeholder 4"/>
          <p:cNvSpPr>
            <a:spLocks noGrp="1"/>
          </p:cNvSpPr>
          <p:nvPr>
            <p:ph type="ftr" sz="quarter" idx="11"/>
          </p:nvPr>
        </p:nvSpPr>
        <p:spPr/>
        <p:txBody>
          <a:bodyPr/>
          <a:lstStyle>
            <a:lvl1pPr>
              <a:defRPr/>
            </a:lvl1pPr>
          </a:lstStyle>
          <a:p>
            <a:pPr>
              <a:defRPr/>
            </a:pPr>
            <a:r>
              <a:rPr lang="en-US"/>
              <a:t>©RoundTable Solutions Ltd </a:t>
            </a:r>
          </a:p>
        </p:txBody>
      </p:sp>
      <p:sp>
        <p:nvSpPr>
          <p:cNvPr id="7" name="Slide Number Placeholder 5"/>
          <p:cNvSpPr>
            <a:spLocks noGrp="1"/>
          </p:cNvSpPr>
          <p:nvPr>
            <p:ph type="sldNum" sz="quarter" idx="12"/>
          </p:nvPr>
        </p:nvSpPr>
        <p:spPr/>
        <p:txBody>
          <a:bodyPr/>
          <a:lstStyle>
            <a:lvl1pPr>
              <a:defRPr/>
            </a:lvl1pPr>
          </a:lstStyle>
          <a:p>
            <a:fld id="{B1AE1C74-1670-440C-8150-7F47300ABDE1}" type="slidenum">
              <a:rPr lang="en-IE" altLang="en-US"/>
              <a:pPr/>
              <a:t>‹#›</a:t>
            </a:fld>
            <a:endParaRPr lang="en-IE" altLang="en-US"/>
          </a:p>
        </p:txBody>
      </p:sp>
    </p:spTree>
    <p:extLst>
      <p:ext uri="{BB962C8B-B14F-4D97-AF65-F5344CB8AC3E}">
        <p14:creationId xmlns:p14="http://schemas.microsoft.com/office/powerpoint/2010/main" val="4939768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AD39EE29-0802-434A-955C-1DAD0458ADF9}" type="datetime1">
              <a:rPr lang="en-IE" altLang="en-US" smtClean="0"/>
              <a:t>02/06/2026</a:t>
            </a:fld>
            <a:endParaRPr lang="en-IE" altLang="en-US"/>
          </a:p>
        </p:txBody>
      </p:sp>
      <p:sp>
        <p:nvSpPr>
          <p:cNvPr id="8" name="Footer Placeholder 4"/>
          <p:cNvSpPr>
            <a:spLocks noGrp="1"/>
          </p:cNvSpPr>
          <p:nvPr>
            <p:ph type="ftr" sz="quarter" idx="11"/>
          </p:nvPr>
        </p:nvSpPr>
        <p:spPr/>
        <p:txBody>
          <a:bodyPr/>
          <a:lstStyle>
            <a:lvl1pPr>
              <a:defRPr/>
            </a:lvl1pPr>
          </a:lstStyle>
          <a:p>
            <a:pPr>
              <a:defRPr/>
            </a:pPr>
            <a:r>
              <a:rPr lang="en-US"/>
              <a:t>©RoundTable Solutions Ltd </a:t>
            </a:r>
          </a:p>
        </p:txBody>
      </p:sp>
      <p:sp>
        <p:nvSpPr>
          <p:cNvPr id="9" name="Slide Number Placeholder 5"/>
          <p:cNvSpPr>
            <a:spLocks noGrp="1"/>
          </p:cNvSpPr>
          <p:nvPr>
            <p:ph type="sldNum" sz="quarter" idx="12"/>
          </p:nvPr>
        </p:nvSpPr>
        <p:spPr/>
        <p:txBody>
          <a:bodyPr/>
          <a:lstStyle>
            <a:lvl1pPr>
              <a:defRPr/>
            </a:lvl1pPr>
          </a:lstStyle>
          <a:p>
            <a:fld id="{CD4FC349-F60F-4F73-863F-F34F72C6789E}" type="slidenum">
              <a:rPr lang="en-IE" altLang="en-US"/>
              <a:pPr/>
              <a:t>‹#›</a:t>
            </a:fld>
            <a:endParaRPr lang="en-IE" altLang="en-US"/>
          </a:p>
        </p:txBody>
      </p:sp>
    </p:spTree>
    <p:extLst>
      <p:ext uri="{BB962C8B-B14F-4D97-AF65-F5344CB8AC3E}">
        <p14:creationId xmlns:p14="http://schemas.microsoft.com/office/powerpoint/2010/main" val="33868006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EDEF2EEB-164D-4620-8E98-219F4E1A333E}" type="datetime1">
              <a:rPr lang="en-IE" altLang="en-US" smtClean="0"/>
              <a:t>02/06/2026</a:t>
            </a:fld>
            <a:endParaRPr lang="en-IE" altLang="en-US"/>
          </a:p>
        </p:txBody>
      </p:sp>
      <p:sp>
        <p:nvSpPr>
          <p:cNvPr id="4" name="Footer Placeholder 4"/>
          <p:cNvSpPr>
            <a:spLocks noGrp="1"/>
          </p:cNvSpPr>
          <p:nvPr>
            <p:ph type="ftr" sz="quarter" idx="11"/>
          </p:nvPr>
        </p:nvSpPr>
        <p:spPr/>
        <p:txBody>
          <a:bodyPr/>
          <a:lstStyle>
            <a:lvl1pPr>
              <a:defRPr/>
            </a:lvl1pPr>
          </a:lstStyle>
          <a:p>
            <a:pPr>
              <a:defRPr/>
            </a:pPr>
            <a:r>
              <a:rPr lang="en-US"/>
              <a:t>©RoundTable Solutions Ltd </a:t>
            </a:r>
          </a:p>
        </p:txBody>
      </p:sp>
      <p:sp>
        <p:nvSpPr>
          <p:cNvPr id="5" name="Slide Number Placeholder 5"/>
          <p:cNvSpPr>
            <a:spLocks noGrp="1"/>
          </p:cNvSpPr>
          <p:nvPr>
            <p:ph type="sldNum" sz="quarter" idx="12"/>
          </p:nvPr>
        </p:nvSpPr>
        <p:spPr/>
        <p:txBody>
          <a:bodyPr/>
          <a:lstStyle>
            <a:lvl1pPr>
              <a:defRPr/>
            </a:lvl1pPr>
          </a:lstStyle>
          <a:p>
            <a:fld id="{AD79C865-A2F3-4A54-87BE-5ED4B25F4FB5}" type="slidenum">
              <a:rPr lang="en-IE" altLang="en-US"/>
              <a:pPr/>
              <a:t>‹#›</a:t>
            </a:fld>
            <a:endParaRPr lang="en-IE" altLang="en-US"/>
          </a:p>
        </p:txBody>
      </p:sp>
    </p:spTree>
    <p:extLst>
      <p:ext uri="{BB962C8B-B14F-4D97-AF65-F5344CB8AC3E}">
        <p14:creationId xmlns:p14="http://schemas.microsoft.com/office/powerpoint/2010/main" val="22757040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ACE6DBF-F3FE-4271-8F48-EE9F3FA875AC}" type="datetime1">
              <a:rPr lang="en-IE" altLang="en-US" smtClean="0"/>
              <a:t>02/06/2026</a:t>
            </a:fld>
            <a:endParaRPr lang="en-IE" altLang="en-US"/>
          </a:p>
        </p:txBody>
      </p:sp>
      <p:sp>
        <p:nvSpPr>
          <p:cNvPr id="3" name="Footer Placeholder 4"/>
          <p:cNvSpPr>
            <a:spLocks noGrp="1"/>
          </p:cNvSpPr>
          <p:nvPr>
            <p:ph type="ftr" sz="quarter" idx="11"/>
          </p:nvPr>
        </p:nvSpPr>
        <p:spPr/>
        <p:txBody>
          <a:bodyPr/>
          <a:lstStyle>
            <a:lvl1pPr>
              <a:defRPr/>
            </a:lvl1pPr>
          </a:lstStyle>
          <a:p>
            <a:pPr>
              <a:defRPr/>
            </a:pPr>
            <a:r>
              <a:rPr lang="en-US"/>
              <a:t>©RoundTable Solutions Ltd </a:t>
            </a:r>
          </a:p>
        </p:txBody>
      </p:sp>
      <p:sp>
        <p:nvSpPr>
          <p:cNvPr id="4" name="Slide Number Placeholder 5"/>
          <p:cNvSpPr>
            <a:spLocks noGrp="1"/>
          </p:cNvSpPr>
          <p:nvPr>
            <p:ph type="sldNum" sz="quarter" idx="12"/>
          </p:nvPr>
        </p:nvSpPr>
        <p:spPr/>
        <p:txBody>
          <a:bodyPr/>
          <a:lstStyle>
            <a:lvl1pPr>
              <a:defRPr/>
            </a:lvl1pPr>
          </a:lstStyle>
          <a:p>
            <a:fld id="{260320A5-8EB0-4DD0-AE30-99BE3FFEB2B0}" type="slidenum">
              <a:rPr lang="en-IE" altLang="en-US"/>
              <a:pPr/>
              <a:t>‹#›</a:t>
            </a:fld>
            <a:endParaRPr lang="en-IE" altLang="en-US"/>
          </a:p>
        </p:txBody>
      </p:sp>
    </p:spTree>
    <p:extLst>
      <p:ext uri="{BB962C8B-B14F-4D97-AF65-F5344CB8AC3E}">
        <p14:creationId xmlns:p14="http://schemas.microsoft.com/office/powerpoint/2010/main" val="41631268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2EC46C1-6923-46B5-8812-734155F67675}" type="datetime1">
              <a:rPr lang="en-IE" altLang="en-US" smtClean="0"/>
              <a:t>02/06/2026</a:t>
            </a:fld>
            <a:endParaRPr lang="en-IE" altLang="en-US"/>
          </a:p>
        </p:txBody>
      </p:sp>
      <p:sp>
        <p:nvSpPr>
          <p:cNvPr id="6" name="Footer Placeholder 4"/>
          <p:cNvSpPr>
            <a:spLocks noGrp="1"/>
          </p:cNvSpPr>
          <p:nvPr>
            <p:ph type="ftr" sz="quarter" idx="11"/>
          </p:nvPr>
        </p:nvSpPr>
        <p:spPr/>
        <p:txBody>
          <a:bodyPr/>
          <a:lstStyle>
            <a:lvl1pPr>
              <a:defRPr/>
            </a:lvl1pPr>
          </a:lstStyle>
          <a:p>
            <a:pPr>
              <a:defRPr/>
            </a:pPr>
            <a:r>
              <a:rPr lang="en-US"/>
              <a:t>©RoundTable Solutions Ltd </a:t>
            </a:r>
          </a:p>
        </p:txBody>
      </p:sp>
      <p:sp>
        <p:nvSpPr>
          <p:cNvPr id="7" name="Slide Number Placeholder 5"/>
          <p:cNvSpPr>
            <a:spLocks noGrp="1"/>
          </p:cNvSpPr>
          <p:nvPr>
            <p:ph type="sldNum" sz="quarter" idx="12"/>
          </p:nvPr>
        </p:nvSpPr>
        <p:spPr/>
        <p:txBody>
          <a:bodyPr/>
          <a:lstStyle>
            <a:lvl1pPr>
              <a:defRPr/>
            </a:lvl1pPr>
          </a:lstStyle>
          <a:p>
            <a:fld id="{55C89B66-B5F5-46D4-B1CF-A14825DBDBE0}" type="slidenum">
              <a:rPr lang="en-IE" altLang="en-US"/>
              <a:pPr/>
              <a:t>‹#›</a:t>
            </a:fld>
            <a:endParaRPr lang="en-IE" altLang="en-US"/>
          </a:p>
        </p:txBody>
      </p:sp>
    </p:spTree>
    <p:extLst>
      <p:ext uri="{BB962C8B-B14F-4D97-AF65-F5344CB8AC3E}">
        <p14:creationId xmlns:p14="http://schemas.microsoft.com/office/powerpoint/2010/main" val="10153239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B1A160E-265B-458E-8056-404594B793AD}" type="datetime1">
              <a:rPr lang="en-IE" altLang="en-US" smtClean="0"/>
              <a:t>02/06/2026</a:t>
            </a:fld>
            <a:endParaRPr lang="en-IE" altLang="en-US"/>
          </a:p>
        </p:txBody>
      </p:sp>
      <p:sp>
        <p:nvSpPr>
          <p:cNvPr id="6" name="Footer Placeholder 4"/>
          <p:cNvSpPr>
            <a:spLocks noGrp="1"/>
          </p:cNvSpPr>
          <p:nvPr>
            <p:ph type="ftr" sz="quarter" idx="11"/>
          </p:nvPr>
        </p:nvSpPr>
        <p:spPr/>
        <p:txBody>
          <a:bodyPr/>
          <a:lstStyle>
            <a:lvl1pPr>
              <a:defRPr/>
            </a:lvl1pPr>
          </a:lstStyle>
          <a:p>
            <a:pPr>
              <a:defRPr/>
            </a:pPr>
            <a:r>
              <a:rPr lang="en-US"/>
              <a:t>©RoundTable Solutions Ltd </a:t>
            </a:r>
          </a:p>
        </p:txBody>
      </p:sp>
      <p:sp>
        <p:nvSpPr>
          <p:cNvPr id="7" name="Slide Number Placeholder 5"/>
          <p:cNvSpPr>
            <a:spLocks noGrp="1"/>
          </p:cNvSpPr>
          <p:nvPr>
            <p:ph type="sldNum" sz="quarter" idx="12"/>
          </p:nvPr>
        </p:nvSpPr>
        <p:spPr/>
        <p:txBody>
          <a:bodyPr/>
          <a:lstStyle>
            <a:lvl1pPr>
              <a:defRPr/>
            </a:lvl1pPr>
          </a:lstStyle>
          <a:p>
            <a:fld id="{18A1E96D-1A70-4B80-AE6B-A43EFA87EFC6}" type="slidenum">
              <a:rPr lang="en-IE" altLang="en-US"/>
              <a:pPr/>
              <a:t>‹#›</a:t>
            </a:fld>
            <a:endParaRPr lang="en-IE" altLang="en-US"/>
          </a:p>
        </p:txBody>
      </p:sp>
    </p:spTree>
    <p:extLst>
      <p:ext uri="{BB962C8B-B14F-4D97-AF65-F5344CB8AC3E}">
        <p14:creationId xmlns:p14="http://schemas.microsoft.com/office/powerpoint/2010/main" val="21525295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IE"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IE" alt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B8B97"/>
                </a:solidFill>
              </a:defRPr>
            </a:lvl1pPr>
          </a:lstStyle>
          <a:p>
            <a:fld id="{7FAF5317-4CF9-4D4A-B1A0-61F3E107867B}" type="datetime1">
              <a:rPr lang="en-IE" altLang="en-US" smtClean="0"/>
              <a:t>02/06/2026</a:t>
            </a:fld>
            <a:endParaRPr lang="en-IE"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r>
              <a:rPr lang="en-US"/>
              <a:t>©RoundTable Solutions Ltd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B8B97"/>
                </a:solidFill>
              </a:defRPr>
            </a:lvl1pPr>
          </a:lstStyle>
          <a:p>
            <a:fld id="{C08A813C-83BE-45A2-B64E-9165D666F18C}" type="slidenum">
              <a:rPr lang="en-IE" altLang="en-US"/>
              <a:pPr/>
              <a:t>‹#›</a:t>
            </a:fld>
            <a:endParaRPr lang="en-IE"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l" defTabSz="457200" rtl="0" eaLnBrk="1" fontAlgn="base" hangingPunct="1">
        <a:spcBef>
          <a:spcPct val="0"/>
        </a:spcBef>
        <a:spcAft>
          <a:spcPct val="0"/>
        </a:spcAft>
        <a:defRPr sz="4000" b="1" kern="1200">
          <a:solidFill>
            <a:srgbClr val="F07F0A"/>
          </a:solidFill>
          <a:latin typeface="+mj-lt"/>
          <a:ea typeface="MS PGothic" panose="020B0600070205080204" pitchFamily="34" charset="-128"/>
          <a:cs typeface="+mj-cs"/>
        </a:defRPr>
      </a:lvl1pPr>
      <a:lvl2pPr algn="l" defTabSz="457200" rtl="0" eaLnBrk="1" fontAlgn="base" hangingPunct="1">
        <a:spcBef>
          <a:spcPct val="0"/>
        </a:spcBef>
        <a:spcAft>
          <a:spcPct val="0"/>
        </a:spcAft>
        <a:defRPr sz="4000" b="1">
          <a:solidFill>
            <a:srgbClr val="F07F0A"/>
          </a:solidFill>
          <a:latin typeface="Calibri" panose="020F0502020204030204" pitchFamily="34" charset="0"/>
          <a:ea typeface="MS PGothic" panose="020B0600070205080204" pitchFamily="34" charset="-128"/>
        </a:defRPr>
      </a:lvl2pPr>
      <a:lvl3pPr algn="l" defTabSz="457200" rtl="0" eaLnBrk="1" fontAlgn="base" hangingPunct="1">
        <a:spcBef>
          <a:spcPct val="0"/>
        </a:spcBef>
        <a:spcAft>
          <a:spcPct val="0"/>
        </a:spcAft>
        <a:defRPr sz="4000" b="1">
          <a:solidFill>
            <a:srgbClr val="F07F0A"/>
          </a:solidFill>
          <a:latin typeface="Calibri" panose="020F0502020204030204" pitchFamily="34" charset="0"/>
          <a:ea typeface="MS PGothic" panose="020B0600070205080204" pitchFamily="34" charset="-128"/>
        </a:defRPr>
      </a:lvl3pPr>
      <a:lvl4pPr algn="l" defTabSz="457200" rtl="0" eaLnBrk="1" fontAlgn="base" hangingPunct="1">
        <a:spcBef>
          <a:spcPct val="0"/>
        </a:spcBef>
        <a:spcAft>
          <a:spcPct val="0"/>
        </a:spcAft>
        <a:defRPr sz="4000" b="1">
          <a:solidFill>
            <a:srgbClr val="F07F0A"/>
          </a:solidFill>
          <a:latin typeface="Calibri" panose="020F0502020204030204" pitchFamily="34" charset="0"/>
          <a:ea typeface="MS PGothic" panose="020B0600070205080204" pitchFamily="34" charset="-128"/>
        </a:defRPr>
      </a:lvl4pPr>
      <a:lvl5pPr algn="l" defTabSz="457200" rtl="0" eaLnBrk="1" fontAlgn="base" hangingPunct="1">
        <a:spcBef>
          <a:spcPct val="0"/>
        </a:spcBef>
        <a:spcAft>
          <a:spcPct val="0"/>
        </a:spcAft>
        <a:defRPr sz="4000" b="1">
          <a:solidFill>
            <a:srgbClr val="F07F0A"/>
          </a:solidFill>
          <a:latin typeface="Calibri" panose="020F0502020204030204" pitchFamily="34"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F07F0A"/>
          </a:solidFill>
          <a:latin typeface="Calibri" panose="020F0502020204030204" pitchFamily="34" charset="0"/>
          <a:ea typeface="MS PGothic" panose="020B0600070205080204" pitchFamily="34" charset="-128"/>
        </a:defRPr>
      </a:lvl6pPr>
      <a:lvl7pPr marL="914400" algn="l" defTabSz="457200" rtl="0" eaLnBrk="1" fontAlgn="base" hangingPunct="1">
        <a:spcBef>
          <a:spcPct val="0"/>
        </a:spcBef>
        <a:spcAft>
          <a:spcPct val="0"/>
        </a:spcAft>
        <a:defRPr sz="4000" b="1">
          <a:solidFill>
            <a:srgbClr val="F07F0A"/>
          </a:solidFill>
          <a:latin typeface="Calibri" panose="020F0502020204030204" pitchFamily="34" charset="0"/>
          <a:ea typeface="MS PGothic" panose="020B0600070205080204" pitchFamily="34" charset="-128"/>
        </a:defRPr>
      </a:lvl7pPr>
      <a:lvl8pPr marL="1371600" algn="l" defTabSz="457200" rtl="0" eaLnBrk="1" fontAlgn="base" hangingPunct="1">
        <a:spcBef>
          <a:spcPct val="0"/>
        </a:spcBef>
        <a:spcAft>
          <a:spcPct val="0"/>
        </a:spcAft>
        <a:defRPr sz="4000" b="1">
          <a:solidFill>
            <a:srgbClr val="F07F0A"/>
          </a:solidFill>
          <a:latin typeface="Calibri" panose="020F0502020204030204" pitchFamily="34" charset="0"/>
          <a:ea typeface="MS PGothic" panose="020B0600070205080204" pitchFamily="34" charset="-128"/>
        </a:defRPr>
      </a:lvl8pPr>
      <a:lvl9pPr marL="1828800" algn="l" defTabSz="457200" rtl="0" eaLnBrk="1" fontAlgn="base" hangingPunct="1">
        <a:spcBef>
          <a:spcPct val="0"/>
        </a:spcBef>
        <a:spcAft>
          <a:spcPct val="0"/>
        </a:spcAft>
        <a:defRPr sz="4000" b="1">
          <a:solidFill>
            <a:srgbClr val="F07F0A"/>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Title 5"/>
          <p:cNvSpPr>
            <a:spLocks noGrp="1"/>
          </p:cNvSpPr>
          <p:nvPr>
            <p:ph type="ctrTitle"/>
          </p:nvPr>
        </p:nvSpPr>
        <p:spPr>
          <a:xfrm>
            <a:off x="685800" y="912813"/>
            <a:ext cx="8001000" cy="1392237"/>
          </a:xfrm>
        </p:spPr>
        <p:txBody>
          <a:bodyPr anchor="t"/>
          <a:lstStyle/>
          <a:p>
            <a:pPr>
              <a:lnSpc>
                <a:spcPct val="80000"/>
              </a:lnSpc>
            </a:pPr>
            <a:r>
              <a:rPr lang="en-US" noProof="0" dirty="0"/>
              <a:t>From Mediator to Business Owner:</a:t>
            </a:r>
            <a:br>
              <a:rPr lang="en-US" noProof="0" dirty="0"/>
            </a:br>
            <a:br>
              <a:rPr lang="en-US" noProof="0" dirty="0"/>
            </a:br>
            <a:r>
              <a:rPr lang="en-US" noProof="0" dirty="0"/>
              <a:t>Building a sustainable practice</a:t>
            </a:r>
            <a:endParaRPr lang="en-IE" noProof="0" dirty="0"/>
          </a:p>
        </p:txBody>
      </p:sp>
      <p:sp>
        <p:nvSpPr>
          <p:cNvPr id="4" name="Subtitle 6">
            <a:extLst>
              <a:ext uri="{FF2B5EF4-FFF2-40B4-BE49-F238E27FC236}">
                <a16:creationId xmlns:a16="http://schemas.microsoft.com/office/drawing/2014/main" id="{752A17DA-2D2F-4A7E-9ECC-243C13B72579}"/>
              </a:ext>
            </a:extLst>
          </p:cNvPr>
          <p:cNvSpPr txBox="1">
            <a:spLocks/>
          </p:cNvSpPr>
          <p:nvPr/>
        </p:nvSpPr>
        <p:spPr bwMode="auto">
          <a:xfrm>
            <a:off x="640181" y="3112936"/>
            <a:ext cx="7480426"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1" fontAlgn="base" hangingPunct="1">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mn-cs"/>
              </a:defRPr>
            </a:lvl1pPr>
            <a:lvl2pPr marL="457200" indent="0" algn="ctr" defTabSz="457200"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IE" sz="2800" b="0" i="0" u="none" strike="noStrike" kern="1200" cap="none" spc="0" normalizeH="0" baseline="0" noProof="0" dirty="0">
                <a:ln>
                  <a:noFill/>
                </a:ln>
                <a:solidFill>
                  <a:prstClr val="white"/>
                </a:solidFill>
                <a:effectLst/>
                <a:uLnTx/>
                <a:uFillTx/>
                <a:latin typeface="Calibri"/>
                <a:ea typeface="ＭＳ Ｐゴシック" pitchFamily="34" charset="-128"/>
                <a:cs typeface="+mn-cs"/>
              </a:rPr>
              <a:t>Ber Barry-Murray, M.Ed., BCL, BA</a:t>
            </a:r>
            <a:br>
              <a:rPr kumimoji="0" lang="en-IE" sz="2800" b="0" i="0" u="none" strike="noStrike" kern="1200" cap="none" spc="0" normalizeH="0" baseline="0" noProof="0" dirty="0">
                <a:ln>
                  <a:noFill/>
                </a:ln>
                <a:solidFill>
                  <a:prstClr val="white"/>
                </a:solidFill>
                <a:effectLst/>
                <a:uLnTx/>
                <a:uFillTx/>
                <a:latin typeface="Calibri"/>
                <a:ea typeface="ＭＳ Ｐゴシック" pitchFamily="34" charset="-128"/>
                <a:cs typeface="+mn-cs"/>
              </a:rPr>
            </a:br>
            <a:r>
              <a:rPr kumimoji="0" lang="en-IE" sz="2000" b="0" i="0" u="none" strike="noStrike" kern="1200" cap="none" spc="0" normalizeH="0" baseline="0" noProof="0" dirty="0">
                <a:ln>
                  <a:noFill/>
                </a:ln>
                <a:solidFill>
                  <a:prstClr val="white"/>
                </a:solidFill>
                <a:effectLst/>
                <a:uLnTx/>
                <a:uFillTx/>
                <a:latin typeface="Calibri"/>
                <a:ea typeface="ＭＳ Ｐゴシック" pitchFamily="34" charset="-128"/>
                <a:cs typeface="+mn-cs"/>
              </a:rPr>
              <a:t>Advanced Mediator, Mediators’ Institute Ireland</a:t>
            </a:r>
          </a:p>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IE" sz="2000" dirty="0">
                <a:solidFill>
                  <a:prstClr val="white"/>
                </a:solidFill>
                <a:latin typeface="Calibri"/>
                <a:ea typeface="ＭＳ Ｐゴシック" pitchFamily="34" charset="-128"/>
              </a:rPr>
              <a:t>Certified Mediator, International Mediators Institute</a:t>
            </a:r>
            <a:endParaRPr kumimoji="0" lang="en-IE" sz="2000" b="0" i="0" u="none" strike="noStrike" kern="1200" cap="none" spc="0" normalizeH="0" baseline="0" noProof="0" dirty="0">
              <a:ln>
                <a:noFill/>
              </a:ln>
              <a:solidFill>
                <a:prstClr val="white"/>
              </a:solidFill>
              <a:effectLst/>
              <a:uLnTx/>
              <a:uFillTx/>
              <a:latin typeface="Calibri"/>
              <a:ea typeface="ＭＳ Ｐゴシック" pitchFamily="34" charset="-128"/>
              <a:cs typeface="+mn-cs"/>
            </a:endParaRPr>
          </a:p>
        </p:txBody>
      </p:sp>
      <p:sp>
        <p:nvSpPr>
          <p:cNvPr id="2" name="Footer Placeholder 1">
            <a:extLst>
              <a:ext uri="{FF2B5EF4-FFF2-40B4-BE49-F238E27FC236}">
                <a16:creationId xmlns:a16="http://schemas.microsoft.com/office/drawing/2014/main" id="{A5C0558E-B6E9-46A8-9720-84472098BD5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srgbClr val="1C1950">
                    <a:tint val="75000"/>
                  </a:srgbClr>
                </a:solidFill>
                <a:effectLst/>
                <a:uLnTx/>
                <a:uFillTx/>
                <a:latin typeface="Calibri"/>
                <a:ea typeface="+mn-ea"/>
                <a:cs typeface="+mn-cs"/>
              </a:rPr>
              <a:t>©RoundTable Solutions Ltd </a:t>
            </a:r>
          </a:p>
        </p:txBody>
      </p:sp>
      <p:sp>
        <p:nvSpPr>
          <p:cNvPr id="5" name="Slide Number Placeholder 4">
            <a:extLst>
              <a:ext uri="{FF2B5EF4-FFF2-40B4-BE49-F238E27FC236}">
                <a16:creationId xmlns:a16="http://schemas.microsoft.com/office/drawing/2014/main" id="{26656D34-F540-41B4-94CB-267E5CB58347}"/>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ACF89-1592-4CF1-8E1D-3A0BD8D8DC68}" type="slidenum">
              <a:rPr kumimoji="0" lang="en-IE" sz="1200" b="0" i="0" u="none" strike="noStrike" kern="1200" cap="none" spc="0" normalizeH="0" baseline="0" noProof="0" smtClean="0">
                <a:ln>
                  <a:noFill/>
                </a:ln>
                <a:solidFill>
                  <a:srgbClr val="8B8B97"/>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IE" sz="1200" b="0" i="0" u="none" strike="noStrike" kern="1200" cap="none" spc="0" normalizeH="0" baseline="0" noProof="0" dirty="0">
              <a:ln>
                <a:noFill/>
              </a:ln>
              <a:solidFill>
                <a:srgbClr val="8B8B97"/>
              </a:solidFill>
              <a:effectLst/>
              <a:uLnTx/>
              <a:uFillTx/>
              <a:latin typeface="Calibri" panose="020F0502020204030204" pitchFamily="34" charset="0"/>
              <a:ea typeface="MS PGothic" panose="020B0600070205080204" pitchFamily="34" charset="-128"/>
              <a:cs typeface="+mn-cs"/>
            </a:endParaRPr>
          </a:p>
        </p:txBody>
      </p:sp>
      <p:pic>
        <p:nvPicPr>
          <p:cNvPr id="3" name="Picture 2">
            <a:extLst>
              <a:ext uri="{FF2B5EF4-FFF2-40B4-BE49-F238E27FC236}">
                <a16:creationId xmlns:a16="http://schemas.microsoft.com/office/drawing/2014/main" id="{85AD2711-A9EB-ACFA-69E2-56ABDFF82A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181" y="4483818"/>
            <a:ext cx="1238250" cy="12287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71BA41-4178-2EBD-50EC-FD521CF692DD}"/>
              </a:ext>
            </a:extLst>
          </p:cNvPr>
          <p:cNvSpPr txBox="1"/>
          <p:nvPr/>
        </p:nvSpPr>
        <p:spPr>
          <a:xfrm>
            <a:off x="2286000" y="3244334"/>
            <a:ext cx="4572000" cy="369332"/>
          </a:xfrm>
          <a:prstGeom prst="rect">
            <a:avLst/>
          </a:prstGeom>
          <a:noFill/>
        </p:spPr>
        <p:txBody>
          <a:bodyPr wrap="square">
            <a:spAutoFit/>
          </a:bodyPr>
          <a:lstStyle/>
          <a:p>
            <a:r>
              <a:rPr lang="en-IE" dirty="0"/>
              <a:t> </a:t>
            </a:r>
          </a:p>
        </p:txBody>
      </p:sp>
      <p:pic>
        <p:nvPicPr>
          <p:cNvPr id="1030" name="Picture 6">
            <a:extLst>
              <a:ext uri="{FF2B5EF4-FFF2-40B4-BE49-F238E27FC236}">
                <a16:creationId xmlns:a16="http://schemas.microsoft.com/office/drawing/2014/main" id="{8E792A53-423F-813E-BB8A-6CCF67F178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590" y="4483818"/>
            <a:ext cx="1271586" cy="12287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E5D1CE-BAD8-B358-7E2E-D3F99CBD1C9F}"/>
              </a:ext>
            </a:extLst>
          </p:cNvPr>
          <p:cNvSpPr>
            <a:spLocks noGrp="1"/>
          </p:cNvSpPr>
          <p:nvPr>
            <p:ph type="ftr" sz="quarter" idx="11"/>
          </p:nvPr>
        </p:nvSpPr>
        <p:spPr/>
        <p:txBody>
          <a:bodyPr/>
          <a:lstStyle/>
          <a:p>
            <a:pPr>
              <a:defRPr/>
            </a:pPr>
            <a:r>
              <a:rPr lang="en-US"/>
              <a:t>©RoundTable Solutions Ltd </a:t>
            </a:r>
          </a:p>
        </p:txBody>
      </p:sp>
      <p:sp>
        <p:nvSpPr>
          <p:cNvPr id="3" name="Slide Number Placeholder 2">
            <a:extLst>
              <a:ext uri="{FF2B5EF4-FFF2-40B4-BE49-F238E27FC236}">
                <a16:creationId xmlns:a16="http://schemas.microsoft.com/office/drawing/2014/main" id="{2150BF87-C32E-66E4-AB7D-6C22B79B3144}"/>
              </a:ext>
            </a:extLst>
          </p:cNvPr>
          <p:cNvSpPr>
            <a:spLocks noGrp="1"/>
          </p:cNvSpPr>
          <p:nvPr>
            <p:ph type="sldNum" sz="quarter" idx="12"/>
          </p:nvPr>
        </p:nvSpPr>
        <p:spPr/>
        <p:txBody>
          <a:bodyPr/>
          <a:lstStyle/>
          <a:p>
            <a:fld id="{260320A5-8EB0-4DD0-AE30-99BE3FFEB2B0}" type="slidenum">
              <a:rPr lang="en-IE" altLang="en-US" smtClean="0"/>
              <a:pPr/>
              <a:t>2</a:t>
            </a:fld>
            <a:endParaRPr lang="en-IE" altLang="en-US"/>
          </a:p>
        </p:txBody>
      </p:sp>
      <p:pic>
        <p:nvPicPr>
          <p:cNvPr id="5" name="Picture 4" descr="The image depicts a mediation service table with various business-related terms and services listed, emphasizing the foundational role of business in sustaining mediation offerings.&#10;&#10;AI-generated content may be incorrect.">
            <a:extLst>
              <a:ext uri="{FF2B5EF4-FFF2-40B4-BE49-F238E27FC236}">
                <a16:creationId xmlns:a16="http://schemas.microsoft.com/office/drawing/2014/main" id="{7FD26331-D7EB-0230-ED18-2423D12D64AD}"/>
              </a:ext>
            </a:extLst>
          </p:cNvPr>
          <p:cNvPicPr>
            <a:picLocks noChangeAspect="1"/>
          </p:cNvPicPr>
          <p:nvPr/>
        </p:nvPicPr>
        <p:blipFill>
          <a:blip r:embed="rId2"/>
          <a:stretch>
            <a:fillRect/>
          </a:stretch>
        </p:blipFill>
        <p:spPr>
          <a:xfrm>
            <a:off x="0" y="0"/>
            <a:ext cx="9144000" cy="6096000"/>
          </a:xfrm>
          <a:prstGeom prst="rect">
            <a:avLst/>
          </a:prstGeom>
        </p:spPr>
      </p:pic>
    </p:spTree>
    <p:extLst>
      <p:ext uri="{BB962C8B-B14F-4D97-AF65-F5344CB8AC3E}">
        <p14:creationId xmlns:p14="http://schemas.microsoft.com/office/powerpoint/2010/main" val="2541532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BF18C2C-5699-EE0F-11C9-900CBB816886}"/>
              </a:ext>
            </a:extLst>
          </p:cNvPr>
          <p:cNvSpPr>
            <a:spLocks noGrp="1"/>
          </p:cNvSpPr>
          <p:nvPr>
            <p:ph type="ftr" sz="quarter" idx="11"/>
          </p:nvPr>
        </p:nvSpPr>
        <p:spPr/>
        <p:txBody>
          <a:bodyPr/>
          <a:lstStyle/>
          <a:p>
            <a:pPr>
              <a:defRPr/>
            </a:pPr>
            <a:r>
              <a:rPr lang="en-US"/>
              <a:t>©RoundTable Solutions Ltd </a:t>
            </a:r>
          </a:p>
        </p:txBody>
      </p:sp>
      <p:sp>
        <p:nvSpPr>
          <p:cNvPr id="3" name="Slide Number Placeholder 2">
            <a:extLst>
              <a:ext uri="{FF2B5EF4-FFF2-40B4-BE49-F238E27FC236}">
                <a16:creationId xmlns:a16="http://schemas.microsoft.com/office/drawing/2014/main" id="{BA2BD280-A924-1279-4B8F-EAD912137322}"/>
              </a:ext>
            </a:extLst>
          </p:cNvPr>
          <p:cNvSpPr>
            <a:spLocks noGrp="1"/>
          </p:cNvSpPr>
          <p:nvPr>
            <p:ph type="sldNum" sz="quarter" idx="12"/>
          </p:nvPr>
        </p:nvSpPr>
        <p:spPr/>
        <p:txBody>
          <a:bodyPr/>
          <a:lstStyle/>
          <a:p>
            <a:fld id="{260320A5-8EB0-4DD0-AE30-99BE3FFEB2B0}" type="slidenum">
              <a:rPr lang="en-IE" altLang="en-US" smtClean="0"/>
              <a:pPr/>
              <a:t>3</a:t>
            </a:fld>
            <a:endParaRPr lang="en-IE" altLang="en-US"/>
          </a:p>
        </p:txBody>
      </p:sp>
      <p:pic>
        <p:nvPicPr>
          <p:cNvPr id="5" name="Picture 4" descr="The image depicts a mediation service, emphasizing that while mediation is essential, it is not the entirety of the business process. It highlights the importance of consistency, growth, and meaningful practice, suggesting that the process takes time and is an integral part of the overall work.&#10;&#10;AI-generated content may be incorrect.">
            <a:extLst>
              <a:ext uri="{FF2B5EF4-FFF2-40B4-BE49-F238E27FC236}">
                <a16:creationId xmlns:a16="http://schemas.microsoft.com/office/drawing/2014/main" id="{83298C75-CD1A-1340-5E1A-FA1A9EB5A35C}"/>
              </a:ext>
            </a:extLst>
          </p:cNvPr>
          <p:cNvPicPr>
            <a:picLocks noChangeAspect="1"/>
          </p:cNvPicPr>
          <p:nvPr/>
        </p:nvPicPr>
        <p:blipFill>
          <a:blip r:embed="rId2"/>
          <a:stretch>
            <a:fillRect/>
          </a:stretch>
        </p:blipFill>
        <p:spPr>
          <a:xfrm>
            <a:off x="0" y="-76200"/>
            <a:ext cx="9144000" cy="6096000"/>
          </a:xfrm>
          <a:prstGeom prst="rect">
            <a:avLst/>
          </a:prstGeom>
        </p:spPr>
      </p:pic>
    </p:spTree>
    <p:extLst>
      <p:ext uri="{BB962C8B-B14F-4D97-AF65-F5344CB8AC3E}">
        <p14:creationId xmlns:p14="http://schemas.microsoft.com/office/powerpoint/2010/main" val="21370271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EF9FB81-0DB6-6967-4FDC-75F726BD24F2}"/>
              </a:ext>
            </a:extLst>
          </p:cNvPr>
          <p:cNvSpPr>
            <a:spLocks noGrp="1"/>
          </p:cNvSpPr>
          <p:nvPr>
            <p:ph type="ftr" sz="quarter" idx="11"/>
          </p:nvPr>
        </p:nvSpPr>
        <p:spPr/>
        <p:txBody>
          <a:bodyPr/>
          <a:lstStyle/>
          <a:p>
            <a:pPr>
              <a:defRPr/>
            </a:pPr>
            <a:r>
              <a:rPr lang="en-US"/>
              <a:t>©RoundTable Solutions Ltd </a:t>
            </a:r>
          </a:p>
        </p:txBody>
      </p:sp>
      <p:sp>
        <p:nvSpPr>
          <p:cNvPr id="5" name="Slide Number Placeholder 4">
            <a:extLst>
              <a:ext uri="{FF2B5EF4-FFF2-40B4-BE49-F238E27FC236}">
                <a16:creationId xmlns:a16="http://schemas.microsoft.com/office/drawing/2014/main" id="{79BF7EE2-E78F-4680-995B-F88FE210369F}"/>
              </a:ext>
            </a:extLst>
          </p:cNvPr>
          <p:cNvSpPr>
            <a:spLocks noGrp="1"/>
          </p:cNvSpPr>
          <p:nvPr>
            <p:ph type="sldNum" sz="quarter" idx="12"/>
          </p:nvPr>
        </p:nvSpPr>
        <p:spPr/>
        <p:txBody>
          <a:bodyPr/>
          <a:lstStyle/>
          <a:p>
            <a:fld id="{5F7C060F-89AB-42A3-922B-2D1274EDCF34}" type="slidenum">
              <a:rPr lang="en-IE" altLang="en-US" smtClean="0"/>
              <a:pPr/>
              <a:t>4</a:t>
            </a:fld>
            <a:endParaRPr lang="en-IE" altLang="en-US"/>
          </a:p>
        </p:txBody>
      </p:sp>
      <p:pic>
        <p:nvPicPr>
          <p:cNvPr id="7" name="Picture 6" descr="The image depicts a reflective scene with a road, a sunset, a mug, a desk, and a thoughtful expression, symbolizing the challenges and rewards of building a mediation business.&#10;&#10;AI-generated content may be incorrect.">
            <a:extLst>
              <a:ext uri="{FF2B5EF4-FFF2-40B4-BE49-F238E27FC236}">
                <a16:creationId xmlns:a16="http://schemas.microsoft.com/office/drawing/2014/main" id="{B45057A5-0AD1-EBB6-6111-EF5AE90B2CD7}"/>
              </a:ext>
            </a:extLst>
          </p:cNvPr>
          <p:cNvPicPr>
            <a:picLocks noChangeAspect="1"/>
          </p:cNvPicPr>
          <p:nvPr/>
        </p:nvPicPr>
        <p:blipFill>
          <a:blip r:embed="rId2"/>
          <a:stretch>
            <a:fillRect/>
          </a:stretch>
        </p:blipFill>
        <p:spPr>
          <a:xfrm>
            <a:off x="0" y="428256"/>
            <a:ext cx="9144000" cy="6001488"/>
          </a:xfrm>
          <a:prstGeom prst="rect">
            <a:avLst/>
          </a:prstGeom>
        </p:spPr>
      </p:pic>
    </p:spTree>
    <p:extLst>
      <p:ext uri="{BB962C8B-B14F-4D97-AF65-F5344CB8AC3E}">
        <p14:creationId xmlns:p14="http://schemas.microsoft.com/office/powerpoint/2010/main" val="13447829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A8F5E73-C25F-3509-9A7E-4D247D8D6FB2}"/>
              </a:ext>
            </a:extLst>
          </p:cNvPr>
          <p:cNvSpPr>
            <a:spLocks noGrp="1"/>
          </p:cNvSpPr>
          <p:nvPr>
            <p:ph type="ftr" sz="quarter" idx="11"/>
          </p:nvPr>
        </p:nvSpPr>
        <p:spPr/>
        <p:txBody>
          <a:bodyPr/>
          <a:lstStyle/>
          <a:p>
            <a:pPr>
              <a:defRPr/>
            </a:pPr>
            <a:r>
              <a:rPr lang="en-US"/>
              <a:t>©RoundTable Solutions Ltd </a:t>
            </a:r>
          </a:p>
        </p:txBody>
      </p:sp>
      <p:sp>
        <p:nvSpPr>
          <p:cNvPr id="5" name="Slide Number Placeholder 4">
            <a:extLst>
              <a:ext uri="{FF2B5EF4-FFF2-40B4-BE49-F238E27FC236}">
                <a16:creationId xmlns:a16="http://schemas.microsoft.com/office/drawing/2014/main" id="{7B09028A-0833-BCDC-FC02-8EB7BDA8A733}"/>
              </a:ext>
            </a:extLst>
          </p:cNvPr>
          <p:cNvSpPr>
            <a:spLocks noGrp="1"/>
          </p:cNvSpPr>
          <p:nvPr>
            <p:ph type="sldNum" sz="quarter" idx="12"/>
          </p:nvPr>
        </p:nvSpPr>
        <p:spPr/>
        <p:txBody>
          <a:bodyPr/>
          <a:lstStyle/>
          <a:p>
            <a:fld id="{5F7C060F-89AB-42A3-922B-2D1274EDCF34}" type="slidenum">
              <a:rPr lang="en-IE" altLang="en-US" smtClean="0"/>
              <a:pPr/>
              <a:t>5</a:t>
            </a:fld>
            <a:endParaRPr lang="en-IE" altLang="en-US"/>
          </a:p>
        </p:txBody>
      </p:sp>
      <p:pic>
        <p:nvPicPr>
          <p:cNvPr id="7" name="Picture 6" descr="The image depicts a woman, presumably a micro business owner, surrounded by various roles and responsibilities such as accountant, administrator, marketer, and others, emphasizing the multifaceted tasks involved in running a small business.&#10;&#10;AI-generated content may be incorrect.">
            <a:extLst>
              <a:ext uri="{FF2B5EF4-FFF2-40B4-BE49-F238E27FC236}">
                <a16:creationId xmlns:a16="http://schemas.microsoft.com/office/drawing/2014/main" id="{AA2C2154-16C2-D89C-AAB9-1A6CF99AF1D8}"/>
              </a:ext>
            </a:extLst>
          </p:cNvPr>
          <p:cNvPicPr>
            <a:picLocks noChangeAspect="1"/>
          </p:cNvPicPr>
          <p:nvPr/>
        </p:nvPicPr>
        <p:blipFill>
          <a:blip r:embed="rId3"/>
          <a:stretch>
            <a:fillRect/>
          </a:stretch>
        </p:blipFill>
        <p:spPr>
          <a:xfrm>
            <a:off x="0" y="0"/>
            <a:ext cx="9144000" cy="6001488"/>
          </a:xfrm>
          <a:prstGeom prst="rect">
            <a:avLst/>
          </a:prstGeom>
        </p:spPr>
      </p:pic>
    </p:spTree>
    <p:extLst>
      <p:ext uri="{BB962C8B-B14F-4D97-AF65-F5344CB8AC3E}">
        <p14:creationId xmlns:p14="http://schemas.microsoft.com/office/powerpoint/2010/main" val="17161960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963515-72F5-F465-E2DC-E29002921424}"/>
              </a:ext>
            </a:extLst>
          </p:cNvPr>
          <p:cNvSpPr>
            <a:spLocks noGrp="1"/>
          </p:cNvSpPr>
          <p:nvPr>
            <p:ph type="ftr" sz="quarter" idx="11"/>
          </p:nvPr>
        </p:nvSpPr>
        <p:spPr/>
        <p:txBody>
          <a:bodyPr/>
          <a:lstStyle/>
          <a:p>
            <a:pPr>
              <a:defRPr/>
            </a:pPr>
            <a:r>
              <a:rPr lang="en-US"/>
              <a:t>©RoundTable Solutions Ltd </a:t>
            </a:r>
          </a:p>
        </p:txBody>
      </p:sp>
      <p:sp>
        <p:nvSpPr>
          <p:cNvPr id="3" name="Slide Number Placeholder 2">
            <a:extLst>
              <a:ext uri="{FF2B5EF4-FFF2-40B4-BE49-F238E27FC236}">
                <a16:creationId xmlns:a16="http://schemas.microsoft.com/office/drawing/2014/main" id="{7EA51104-6006-1301-A9CB-7CAFFA0FC01E}"/>
              </a:ext>
            </a:extLst>
          </p:cNvPr>
          <p:cNvSpPr>
            <a:spLocks noGrp="1"/>
          </p:cNvSpPr>
          <p:nvPr>
            <p:ph type="sldNum" sz="quarter" idx="12"/>
          </p:nvPr>
        </p:nvSpPr>
        <p:spPr/>
        <p:txBody>
          <a:bodyPr/>
          <a:lstStyle/>
          <a:p>
            <a:fld id="{260320A5-8EB0-4DD0-AE30-99BE3FFEB2B0}" type="slidenum">
              <a:rPr lang="en-IE" altLang="en-US" smtClean="0"/>
              <a:pPr/>
              <a:t>6</a:t>
            </a:fld>
            <a:endParaRPr lang="en-IE" altLang="en-US"/>
          </a:p>
        </p:txBody>
      </p:sp>
      <p:pic>
        <p:nvPicPr>
          <p:cNvPr id="5" name="Picture 4" descr="The image illustrates a step-by-step guide on building a successful business, featuring elements such as clear fee structure, strong policies, sustainable practices, active networking, growth strategies, reliable administration, and professional relationships.&#10;&#10;AI-generated content may be incorrect.">
            <a:extLst>
              <a:ext uri="{FF2B5EF4-FFF2-40B4-BE49-F238E27FC236}">
                <a16:creationId xmlns:a16="http://schemas.microsoft.com/office/drawing/2014/main" id="{9C462333-4AC8-C36B-6565-BDC2B0EF6BEF}"/>
              </a:ext>
            </a:extLst>
          </p:cNvPr>
          <p:cNvPicPr>
            <a:picLocks noChangeAspect="1"/>
          </p:cNvPicPr>
          <p:nvPr/>
        </p:nvPicPr>
        <p:blipFill>
          <a:blip r:embed="rId2"/>
          <a:stretch>
            <a:fillRect/>
          </a:stretch>
        </p:blipFill>
        <p:spPr>
          <a:xfrm>
            <a:off x="0" y="0"/>
            <a:ext cx="9144000" cy="6001488"/>
          </a:xfrm>
          <a:prstGeom prst="rect">
            <a:avLst/>
          </a:prstGeom>
        </p:spPr>
      </p:pic>
    </p:spTree>
    <p:extLst>
      <p:ext uri="{BB962C8B-B14F-4D97-AF65-F5344CB8AC3E}">
        <p14:creationId xmlns:p14="http://schemas.microsoft.com/office/powerpoint/2010/main" val="2368311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FDEFB1-24A2-B24E-A0D8-BC6FCE0734D3}"/>
              </a:ext>
            </a:extLst>
          </p:cNvPr>
          <p:cNvSpPr>
            <a:spLocks noGrp="1"/>
          </p:cNvSpPr>
          <p:nvPr>
            <p:ph type="ftr" sz="quarter" idx="11"/>
          </p:nvPr>
        </p:nvSpPr>
        <p:spPr/>
        <p:txBody>
          <a:bodyPr/>
          <a:lstStyle/>
          <a:p>
            <a:pPr>
              <a:defRPr/>
            </a:pPr>
            <a:r>
              <a:rPr lang="en-US"/>
              <a:t>©RoundTable Solutions Ltd </a:t>
            </a:r>
          </a:p>
        </p:txBody>
      </p:sp>
      <p:sp>
        <p:nvSpPr>
          <p:cNvPr id="3" name="Slide Number Placeholder 2">
            <a:extLst>
              <a:ext uri="{FF2B5EF4-FFF2-40B4-BE49-F238E27FC236}">
                <a16:creationId xmlns:a16="http://schemas.microsoft.com/office/drawing/2014/main" id="{39EEC7EF-AA2C-8605-422C-7D159615FC33}"/>
              </a:ext>
            </a:extLst>
          </p:cNvPr>
          <p:cNvSpPr>
            <a:spLocks noGrp="1"/>
          </p:cNvSpPr>
          <p:nvPr>
            <p:ph type="sldNum" sz="quarter" idx="12"/>
          </p:nvPr>
        </p:nvSpPr>
        <p:spPr/>
        <p:txBody>
          <a:bodyPr/>
          <a:lstStyle/>
          <a:p>
            <a:fld id="{260320A5-8EB0-4DD0-AE30-99BE3FFEB2B0}" type="slidenum">
              <a:rPr lang="en-IE" altLang="en-US" smtClean="0"/>
              <a:pPr/>
              <a:t>7</a:t>
            </a:fld>
            <a:endParaRPr lang="en-IE" altLang="en-US"/>
          </a:p>
        </p:txBody>
      </p:sp>
      <p:pic>
        <p:nvPicPr>
          <p:cNvPr id="5" name="Picture 4" descr="The image illustrates key business lessons, emphasizing the importance of setting boundaries, protecting time and energy, aligning fees with service quality, and fostering trust and credibility in sustainable, value-driven work.&#10;&#10;AI-generated content may be incorrect.">
            <a:extLst>
              <a:ext uri="{FF2B5EF4-FFF2-40B4-BE49-F238E27FC236}">
                <a16:creationId xmlns:a16="http://schemas.microsoft.com/office/drawing/2014/main" id="{E21E2D54-8967-992A-FFEB-6AC68D76B13B}"/>
              </a:ext>
            </a:extLst>
          </p:cNvPr>
          <p:cNvPicPr>
            <a:picLocks noChangeAspect="1"/>
          </p:cNvPicPr>
          <p:nvPr/>
        </p:nvPicPr>
        <p:blipFill>
          <a:blip r:embed="rId2"/>
          <a:stretch>
            <a:fillRect/>
          </a:stretch>
        </p:blipFill>
        <p:spPr>
          <a:xfrm>
            <a:off x="0" y="0"/>
            <a:ext cx="9144000" cy="6001488"/>
          </a:xfrm>
          <a:prstGeom prst="rect">
            <a:avLst/>
          </a:prstGeom>
        </p:spPr>
      </p:pic>
    </p:spTree>
    <p:extLst>
      <p:ext uri="{BB962C8B-B14F-4D97-AF65-F5344CB8AC3E}">
        <p14:creationId xmlns:p14="http://schemas.microsoft.com/office/powerpoint/2010/main" val="3316476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A15CE4-B65D-B368-7E7A-ACBB0AFA4585}"/>
              </a:ext>
            </a:extLst>
          </p:cNvPr>
          <p:cNvSpPr>
            <a:spLocks noGrp="1"/>
          </p:cNvSpPr>
          <p:nvPr>
            <p:ph type="ftr" sz="quarter" idx="11"/>
          </p:nvPr>
        </p:nvSpPr>
        <p:spPr/>
        <p:txBody>
          <a:bodyPr/>
          <a:lstStyle/>
          <a:p>
            <a:pPr>
              <a:defRPr/>
            </a:pPr>
            <a:r>
              <a:rPr lang="en-US"/>
              <a:t>©RoundTable Solutions Ltd </a:t>
            </a:r>
          </a:p>
        </p:txBody>
      </p:sp>
      <p:sp>
        <p:nvSpPr>
          <p:cNvPr id="3" name="Slide Number Placeholder 2">
            <a:extLst>
              <a:ext uri="{FF2B5EF4-FFF2-40B4-BE49-F238E27FC236}">
                <a16:creationId xmlns:a16="http://schemas.microsoft.com/office/drawing/2014/main" id="{D190BAFC-4CB2-D886-FB83-CA847850DB54}"/>
              </a:ext>
            </a:extLst>
          </p:cNvPr>
          <p:cNvSpPr>
            <a:spLocks noGrp="1"/>
          </p:cNvSpPr>
          <p:nvPr>
            <p:ph type="sldNum" sz="quarter" idx="12"/>
          </p:nvPr>
        </p:nvSpPr>
        <p:spPr/>
        <p:txBody>
          <a:bodyPr/>
          <a:lstStyle/>
          <a:p>
            <a:fld id="{260320A5-8EB0-4DD0-AE30-99BE3FFEB2B0}" type="slidenum">
              <a:rPr lang="en-IE" altLang="en-US" smtClean="0"/>
              <a:pPr/>
              <a:t>8</a:t>
            </a:fld>
            <a:endParaRPr lang="en-IE" altLang="en-US"/>
          </a:p>
        </p:txBody>
      </p:sp>
      <p:pic>
        <p:nvPicPr>
          <p:cNvPr id="7" name="Picture 6" descr="The image depicts a serene sunset landscape with various elements symbolizing personal and professional growth, such as a pathway, a windmill, a house, a tree, and a heart, reflecting themes of purpose, independence, impact, sustainability, and passionate work.&#10;&#10;AI-generated content may be incorrect.">
            <a:extLst>
              <a:ext uri="{FF2B5EF4-FFF2-40B4-BE49-F238E27FC236}">
                <a16:creationId xmlns:a16="http://schemas.microsoft.com/office/drawing/2014/main" id="{AE06E2BE-57D8-56C2-1015-D771C5A95BA0}"/>
              </a:ext>
            </a:extLst>
          </p:cNvPr>
          <p:cNvPicPr>
            <a:picLocks noChangeAspect="1"/>
          </p:cNvPicPr>
          <p:nvPr/>
        </p:nvPicPr>
        <p:blipFill>
          <a:blip r:embed="rId3"/>
          <a:stretch>
            <a:fillRect/>
          </a:stretch>
        </p:blipFill>
        <p:spPr>
          <a:xfrm>
            <a:off x="0" y="-5862"/>
            <a:ext cx="9144000" cy="6096000"/>
          </a:xfrm>
          <a:prstGeom prst="rect">
            <a:avLst/>
          </a:prstGeom>
        </p:spPr>
      </p:pic>
    </p:spTree>
    <p:extLst>
      <p:ext uri="{BB962C8B-B14F-4D97-AF65-F5344CB8AC3E}">
        <p14:creationId xmlns:p14="http://schemas.microsoft.com/office/powerpoint/2010/main" val="5771658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RoundTable2">
      <a:dk1>
        <a:srgbClr val="1C1950"/>
      </a:dk1>
      <a:lt1>
        <a:sysClr val="window" lastClr="FFFFFF"/>
      </a:lt1>
      <a:dk2>
        <a:srgbClr val="1C1950"/>
      </a:dk2>
      <a:lt2>
        <a:srgbClr val="FFFFFF"/>
      </a:lt2>
      <a:accent1>
        <a:srgbClr val="E6431A"/>
      </a:accent1>
      <a:accent2>
        <a:srgbClr val="F07F0A"/>
      </a:accent2>
      <a:accent3>
        <a:srgbClr val="E6431A"/>
      </a:accent3>
      <a:accent4>
        <a:srgbClr val="F07F0A"/>
      </a:accent4>
      <a:accent5>
        <a:srgbClr val="E6431A"/>
      </a:accent5>
      <a:accent6>
        <a:srgbClr val="F07F0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4d84e0e-e225-4e2f-8be6-85f6de0141ef" xsi:nil="true"/>
    <lcf76f155ced4ddcb4097134ff3c332f xmlns="45865231-909c-4f58-b1f2-9178424d5a4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8B39577D64AF4CA5C118CB4BC3F756" ma:contentTypeVersion="12" ma:contentTypeDescription="Create a new document." ma:contentTypeScope="" ma:versionID="788bd07c5738646e71a51fca79e86f0d">
  <xsd:schema xmlns:xsd="http://www.w3.org/2001/XMLSchema" xmlns:xs="http://www.w3.org/2001/XMLSchema" xmlns:p="http://schemas.microsoft.com/office/2006/metadata/properties" xmlns:ns2="45865231-909c-4f58-b1f2-9178424d5a4f" xmlns:ns3="94d84e0e-e225-4e2f-8be6-85f6de0141ef" targetNamespace="http://schemas.microsoft.com/office/2006/metadata/properties" ma:root="true" ma:fieldsID="3b4f5a795faa88b93cf99bfe02a4146e" ns2:_="" ns3:_="">
    <xsd:import namespace="45865231-909c-4f58-b1f2-9178424d5a4f"/>
    <xsd:import namespace="94d84e0e-e225-4e2f-8be6-85f6de0141e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LengthInSecond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865231-909c-4f58-b1f2-9178424d5a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ae6ac97-8eb5-4800-88a6-ea8ff8292b6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d84e0e-e225-4e2f-8be6-85f6de0141e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11ca7b2-54f1-4ed2-8bb9-e70ec402fe42}" ma:internalName="TaxCatchAll" ma:showField="CatchAllData" ma:web="94d84e0e-e225-4e2f-8be6-85f6de0141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F92AAA-F166-48D9-B447-6DC31950AAA5}">
  <ds:schemaRefs>
    <ds:schemaRef ds:uri="http://schemas.openxmlformats.org/package/2006/metadata/core-properties"/>
    <ds:schemaRef ds:uri="http://schemas.microsoft.com/office/2006/metadata/properties"/>
    <ds:schemaRef ds:uri="f746903f-2011-4f5f-a5a3-9f4f588d4719"/>
    <ds:schemaRef ds:uri="http://www.w3.org/XML/1998/namespace"/>
    <ds:schemaRef ds:uri="http://purl.org/dc/terms/"/>
    <ds:schemaRef ds:uri="http://schemas.microsoft.com/office/infopath/2007/PartnerControls"/>
    <ds:schemaRef ds:uri="http://purl.org/dc/elements/1.1/"/>
    <ds:schemaRef ds:uri="http://schemas.microsoft.com/office/2006/documentManagement/types"/>
    <ds:schemaRef ds:uri="http://purl.org/dc/dcmitype/"/>
    <ds:schemaRef ds:uri="94d84e0e-e225-4e2f-8be6-85f6de0141ef"/>
    <ds:schemaRef ds:uri="45865231-909c-4f58-b1f2-9178424d5a4f"/>
  </ds:schemaRefs>
</ds:datastoreItem>
</file>

<file path=customXml/itemProps2.xml><?xml version="1.0" encoding="utf-8"?>
<ds:datastoreItem xmlns:ds="http://schemas.openxmlformats.org/officeDocument/2006/customXml" ds:itemID="{BDB60AE4-6899-49C8-A2D6-628B47BCFAE5}">
  <ds:schemaRefs>
    <ds:schemaRef ds:uri="http://schemas.microsoft.com/sharepoint/v3/contenttype/forms"/>
  </ds:schemaRefs>
</ds:datastoreItem>
</file>

<file path=customXml/itemProps3.xml><?xml version="1.0" encoding="utf-8"?>
<ds:datastoreItem xmlns:ds="http://schemas.openxmlformats.org/officeDocument/2006/customXml" ds:itemID="{2377FD17-1140-4708-8F48-BBA8A6E0D3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865231-909c-4f58-b1f2-9178424d5a4f"/>
    <ds:schemaRef ds:uri="94d84e0e-e225-4e2f-8be6-85f6de0141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88</Words>
  <Application>Microsoft Office PowerPoint</Application>
  <PresentationFormat>On-screen Show (4:3)</PresentationFormat>
  <Paragraphs>24</Paragraphs>
  <Slides>8</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From Mediator to Business Owner:  Building a sustainable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(Separating couples)</dc:title>
  <dc:creator>Ber Barry-Murray</dc:creator>
  <cp:lastModifiedBy>Ber Barry-Murray</cp:lastModifiedBy>
  <cp:revision>184</cp:revision>
  <dcterms:created xsi:type="dcterms:W3CDTF">2020-08-17T10:36:02Z</dcterms:created>
  <dcterms:modified xsi:type="dcterms:W3CDTF">2026-06-02T17:26:40Z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0x010100F08B39577D64AF4CA5C118CB4BC3F756</vt:lpwstr>
  </property>
  <property fmtid="{D5CDD505-2E9C-101B-9397-08002B2CF9AE}" pid="3" name="MediaServiceImageTags">
    <vt:lpwstr/>
  </property>
</Properties>
</file>