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7" r:id="rId6"/>
    <p:sldId id="258" r:id="rId7"/>
    <p:sldId id="259" r:id="rId8"/>
    <p:sldId id="26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>
      <p:cViewPr varScale="1">
        <p:scale>
          <a:sx n="57" d="100"/>
          <a:sy n="57" d="100"/>
        </p:scale>
        <p:origin x="124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Rectangle 3">
            <a:extLst>
              <a:ext uri="{FF2B5EF4-FFF2-40B4-BE49-F238E27FC236}">
                <a16:creationId xmlns:a16="http://schemas.microsoft.com/office/drawing/2014/main" id="{7FFB9803-9D1D-4898-AAE2-D2FBD12BA9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" y="0"/>
            <a:ext cx="12191999" cy="4939393"/>
          </a:xfrm>
          <a:prstGeom prst="rect">
            <a:avLst/>
          </a:prstGeom>
          <a:ln>
            <a:noFill/>
          </a:ln>
          <a:effectLst>
            <a:outerShdw blurRad="292100" dist="63500" dir="5400000" sx="96000" sy="96000" algn="t" rotWithShape="0">
              <a:srgbClr val="000000">
                <a:alpha val="4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199" y="5121129"/>
            <a:ext cx="11277604" cy="78638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3600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198" y="5915481"/>
            <a:ext cx="11277603" cy="480373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1800" dirty="0"/>
            </a:lvl1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24A208E-BD69-BB12-21B8-DA405B501FA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0"/>
            <a:ext cx="12191999" cy="4944351"/>
          </a:xfrm>
          <a:blipFill dpi="0" rotWithShape="1">
            <a:blip r:embed="rId2">
              <a:alphaModFix amt="7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AA6C9C7-A264-237A-7F3C-46E6A7A9646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C81B6CB-43CE-466F-88A9-8B8F4CFE8975}" type="datetime1">
              <a:rPr lang="en-US" smtClean="0"/>
              <a:t>6/2/2026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5B8C48-05E9-5280-3F6A-22F8BCBB477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BC820F-C031-6832-5CA0-B972903E0D5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685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5">
            <a:extLst>
              <a:ext uri="{FF2B5EF4-FFF2-40B4-BE49-F238E27FC236}">
                <a16:creationId xmlns:a16="http://schemas.microsoft.com/office/drawing/2014/main" id="{248D240F-8668-0DFF-3268-B576F3C300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" y="0"/>
            <a:ext cx="12192001" cy="2797024"/>
          </a:xfrm>
          <a:prstGeom prst="rect">
            <a:avLst/>
          </a:prstGeom>
          <a:ln>
            <a:noFill/>
          </a:ln>
          <a:effectLst>
            <a:outerShdw blurRad="266700" dist="25400" dir="5400000" sx="96000" sy="96000" algn="t" rotWithShape="0">
              <a:srgbClr val="000000">
                <a:alpha val="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462844"/>
            <a:ext cx="11238090" cy="2147328"/>
          </a:xfrm>
        </p:spPr>
        <p:txBody>
          <a:bodyPr anchor="b">
            <a:normAutofit/>
          </a:bodyPr>
          <a:lstStyle>
            <a:lvl1pPr>
              <a:defRPr sz="8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C8B19A-6FC1-2B71-0BFB-9274CBF3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159022" y="3073016"/>
            <a:ext cx="6536267" cy="322618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C77F2D-39D2-22F7-CF0B-39D63EBF0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08813-F68C-4D6B-A0D2-5D7526AA9642}" type="datetime1">
              <a:rPr lang="en-US" smtClean="0"/>
              <a:t>6/2/2026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12CFE6-D05E-5478-B3A4-81DC4DCD7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6B86D3-24E1-029E-BA22-9F17F9517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925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5">
            <a:extLst>
              <a:ext uri="{FF2B5EF4-FFF2-40B4-BE49-F238E27FC236}">
                <a16:creationId xmlns:a16="http://schemas.microsoft.com/office/drawing/2014/main" id="{248D240F-8668-0DFF-3268-B576F3C300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" y="1"/>
            <a:ext cx="12192001" cy="2892972"/>
          </a:xfrm>
          <a:prstGeom prst="rect">
            <a:avLst/>
          </a:prstGeom>
          <a:ln>
            <a:noFill/>
          </a:ln>
          <a:effectLst>
            <a:outerShdw blurRad="266700" dist="25400" dir="5400000" sx="96000" sy="96000" algn="t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8" y="457200"/>
            <a:ext cx="11232931" cy="2215056"/>
          </a:xfrm>
        </p:spPr>
        <p:txBody>
          <a:bodyPr anchor="b">
            <a:normAutofit/>
          </a:bodyPr>
          <a:lstStyle>
            <a:lvl1pPr>
              <a:defRPr sz="8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54F8487-233E-737D-E06C-88B1E20DDF4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2892425"/>
            <a:ext cx="5888421" cy="3965575"/>
          </a:xfrm>
          <a:blipFill dpi="0" rotWithShape="1">
            <a:blip r:embed="rId2">
              <a:alphaModFix amt="7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C8B19A-6FC1-2B71-0BFB-9274CBF3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361385" y="3231931"/>
            <a:ext cx="5328745" cy="279183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C77F2D-39D2-22F7-CF0B-39D63EBF00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361385" y="6397586"/>
            <a:ext cx="2435774" cy="365125"/>
          </a:xfrm>
        </p:spPr>
        <p:txBody>
          <a:bodyPr/>
          <a:lstStyle/>
          <a:p>
            <a:fld id="{CA9DE485-2DDC-4C87-9D36-DE45D8017C41}" type="datetime1">
              <a:rPr lang="en-US" smtClean="0"/>
              <a:t>6/2/2026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12CFE6-D05E-5478-B3A4-81DC4DCD7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678917" y="6397586"/>
            <a:ext cx="2883406" cy="365125"/>
          </a:xfr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6B86D3-24E1-029E-BA22-9F17F9517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3257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6BC7D191-B699-A268-2B37-AF87FB6A1A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158292" y="0"/>
            <a:ext cx="7033708" cy="6858000"/>
          </a:xfrm>
          <a:prstGeom prst="rect">
            <a:avLst/>
          </a:prstGeom>
          <a:ln>
            <a:noFill/>
          </a:ln>
          <a:effectLst>
            <a:outerShdw blurRad="304800" dist="50800" dir="5400000" sx="96000" sy="96000" algn="t" rotWithShape="0">
              <a:srgbClr val="00000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5415" y="2385975"/>
            <a:ext cx="3635640" cy="2561582"/>
          </a:xfrm>
        </p:spPr>
        <p:txBody>
          <a:bodyPr anchor="t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D633F00-464B-3088-812A-40496FD1021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679626" y="2386584"/>
            <a:ext cx="4827810" cy="2459736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228600" indent="0">
              <a:buNone/>
              <a:defRPr sz="1800"/>
            </a:lvl2pPr>
            <a:lvl3pPr marL="457200" indent="0">
              <a:buNone/>
              <a:defRPr sz="1600"/>
            </a:lvl3pPr>
            <a:lvl4pPr marL="685800" indent="0">
              <a:buNone/>
              <a:defRPr sz="1400"/>
            </a:lvl4pPr>
            <a:lvl5pPr marL="9144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3412E-88C0-423A-B33B-2B668DA927D6}" type="datetime1">
              <a:rPr lang="en-US" smtClean="0"/>
              <a:t>6/2/2026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7418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EDC977C0-EDF0-01D2-4B36-D815C4C62A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" y="0"/>
            <a:ext cx="4998404" cy="6858000"/>
          </a:xfrm>
          <a:prstGeom prst="rect">
            <a:avLst/>
          </a:prstGeom>
          <a:ln>
            <a:noFill/>
          </a:ln>
          <a:effectLst>
            <a:outerShdw blurRad="304800" dist="50800" dir="5400000" sx="95000" sy="95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1861457"/>
            <a:ext cx="3902530" cy="3900335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42D62A0-8127-CE86-0633-0D65E1E136F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519738" y="1861457"/>
            <a:ext cx="4956175" cy="3895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C159D-7D89-42C2-8281-5FCE30E88AB1}" type="datetime1">
              <a:rPr lang="en-US" smtClean="0"/>
              <a:t>6/2/2026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5640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1E9EC3E4-62E5-4C6F-9887-2086724473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998404" y="0"/>
            <a:ext cx="7193595" cy="6858000"/>
          </a:xfrm>
          <a:prstGeom prst="rect">
            <a:avLst/>
          </a:prstGeom>
          <a:ln>
            <a:noFill/>
          </a:ln>
          <a:effectLst>
            <a:outerShdw blurRad="304800" dist="50800" dir="5400000" sx="96000" sy="96000" algn="t" rotWithShape="0">
              <a:srgbClr val="00000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1331997"/>
            <a:ext cx="4023360" cy="4638825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FB4667A-FE47-8556-FD3A-55FDBA801D7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519738" y="1332432"/>
            <a:ext cx="5681662" cy="4818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75D23-C9DC-452B-8F85-54BA06AADDEA}" type="datetime1">
              <a:rPr lang="en-US" smtClean="0"/>
              <a:t>6/2/2026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5867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743CD6CB-7CF3-6170-4CDE-A7067B3BA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"/>
            <a:ext cx="4998404" cy="6858000"/>
          </a:xfrm>
          <a:prstGeom prst="rect">
            <a:avLst/>
          </a:prstGeom>
          <a:ln>
            <a:noFill/>
          </a:ln>
          <a:effectLst>
            <a:outerShdw blurRad="292100" dist="25400" dir="5400000" sx="95000" sy="95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894391"/>
            <a:ext cx="4031619" cy="4940661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6F072A2-EBC7-B7EA-DA98-BAC0AA46E7A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522913" y="894391"/>
            <a:ext cx="6159500" cy="53908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F8042-124F-4460-862E-75BE885F369D}" type="datetime1">
              <a:rPr lang="en-US" smtClean="0"/>
              <a:t>6/2/2026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7116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457200"/>
            <a:ext cx="3409648" cy="5719639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C71126E-AEFA-B45A-CD39-AC1315E0333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04268" y="457200"/>
            <a:ext cx="7315200" cy="58064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BD655-1974-42EB-ABB7-731D89BD082B}" type="datetime1">
              <a:rPr lang="en-US" smtClean="0"/>
              <a:t>6/2/2026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6122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Rectangle 2">
            <a:extLst>
              <a:ext uri="{FF2B5EF4-FFF2-40B4-BE49-F238E27FC236}">
                <a16:creationId xmlns:a16="http://schemas.microsoft.com/office/drawing/2014/main" id="{4889D7E3-7299-8FE5-8307-00CC93EFE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3973690" cy="6858000"/>
          </a:xfrm>
          <a:prstGeom prst="rect">
            <a:avLst/>
          </a:prstGeom>
          <a:ln>
            <a:noFill/>
          </a:ln>
          <a:effectLst>
            <a:outerShdw blurRad="254000" dist="25400" dir="5400000" sx="94000" sy="94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457200"/>
            <a:ext cx="3409648" cy="5719639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C71126E-AEFA-B45A-CD39-AC1315E0333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04268" y="457200"/>
            <a:ext cx="7315200" cy="58064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20626-3D88-4D67-8337-214C7DE03941}" type="datetime1">
              <a:rPr lang="en-US" smtClean="0"/>
              <a:t>6/2/2026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7984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2418F682-5C62-E822-83E8-6084E0F4B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1"/>
            <a:ext cx="12191999" cy="1347109"/>
          </a:xfrm>
          <a:prstGeom prst="rect">
            <a:avLst/>
          </a:prstGeom>
          <a:ln>
            <a:noFill/>
          </a:ln>
          <a:effectLst>
            <a:outerShdw blurRad="228600" dist="25400" dir="5400000" sx="94000" sy="94000" algn="t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1"/>
            <a:ext cx="10809026" cy="693682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FAA9E-3664-422A-86BF-374713D410C7}" type="datetime1">
              <a:rPr lang="en-US" smtClean="0"/>
              <a:t>6/2/2026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7290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49F1FBB-CDF9-0670-184F-9A88B51EF4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4710407" cy="6858000"/>
          </a:xfrm>
          <a:prstGeom prst="rect">
            <a:avLst/>
          </a:prstGeom>
          <a:ln>
            <a:noFill/>
          </a:ln>
          <a:effectLst>
            <a:outerShdw blurRad="279400" dist="38100" dir="5400000" sx="96000" sy="96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2827" y="722294"/>
            <a:ext cx="6399335" cy="1143000"/>
          </a:xfrm>
        </p:spPr>
        <p:txBody>
          <a:bodyPr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"/>
            <a:ext cx="4710407" cy="6858000"/>
          </a:xfrm>
          <a:blipFill>
            <a:blip r:embed="rId2">
              <a:alphaModFix amt="7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18B74D6-CD72-B859-C229-60DB988B25E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233913" y="2038167"/>
            <a:ext cx="6376640" cy="42379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742B5C-5438-96A4-4A2A-AE939906F8A4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5232827" y="6397585"/>
            <a:ext cx="3091366" cy="365125"/>
          </a:xfrm>
        </p:spPr>
        <p:txBody>
          <a:bodyPr/>
          <a:lstStyle/>
          <a:p>
            <a:fld id="{B01855B3-81BD-4EB3-93B8-24149614A5C2}" type="datetime1">
              <a:rPr lang="en-US" smtClean="0"/>
              <a:t>6/2/2026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65BFCB1-FAA8-D03A-3B62-DCB2CF1CA11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A608994-46CD-AAE0-DCC4-A59D26254D8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49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1"/>
            <a:ext cx="10809026" cy="971006"/>
          </a:xfrm>
        </p:spPr>
        <p:txBody>
          <a:bodyPr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FB5FE-74B1-47DA-9CAE-F43A0B55E4F1}" type="datetime1">
              <a:rPr lang="en-US" smtClean="0"/>
              <a:t>6/2/2026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2030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Rectangle 2">
            <a:extLst>
              <a:ext uri="{FF2B5EF4-FFF2-40B4-BE49-F238E27FC236}">
                <a16:creationId xmlns:a16="http://schemas.microsoft.com/office/drawing/2014/main" id="{835C6F1D-29B8-BAD8-4A04-26165093EC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1"/>
            <a:ext cx="12191999" cy="1715534"/>
          </a:xfrm>
          <a:prstGeom prst="rect">
            <a:avLst/>
          </a:prstGeom>
          <a:ln>
            <a:noFill/>
          </a:ln>
          <a:effectLst>
            <a:outerShdw blurRad="228600" dist="25400" dir="5400000" sx="94000" sy="94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6" name="Rectangle 5">
            <a:extLst>
              <a:ext uri="{FF2B5EF4-FFF2-40B4-BE49-F238E27FC236}">
                <a16:creationId xmlns:a16="http://schemas.microsoft.com/office/drawing/2014/main" id="{C5ACC7DB-B90B-195F-A4A9-CBAC728A25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400542" y="0"/>
            <a:ext cx="4791457" cy="6858000"/>
          </a:xfrm>
          <a:prstGeom prst="rect">
            <a:avLst/>
          </a:prstGeom>
          <a:ln>
            <a:noFill/>
          </a:ln>
          <a:effectLst>
            <a:outerShdw blurRad="304800" dist="50800" dir="5400000" sx="96000" sy="96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38912"/>
            <a:ext cx="6249032" cy="987552"/>
          </a:xfrm>
        </p:spPr>
        <p:txBody>
          <a:bodyPr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7755DB3-9272-8E5E-039F-AC14A2C0789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57200" y="2031143"/>
            <a:ext cx="6249032" cy="420340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81177663-FC76-DF36-EEB7-5BE4C6C82F3A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457200" y="6397586"/>
            <a:ext cx="3307438" cy="365125"/>
          </a:xfrm>
        </p:spPr>
        <p:txBody>
          <a:bodyPr/>
          <a:lstStyle/>
          <a:p>
            <a:fld id="{05C068A9-E788-4706-91DE-7660DC7E7F0B}" type="datetime1">
              <a:rPr lang="en-US" smtClean="0"/>
              <a:t>6/2/2026</a:t>
            </a:fld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4515DEC4-C967-ABFB-73CF-0A90335332A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950591" y="6397490"/>
            <a:ext cx="2755641" cy="365125"/>
          </a:xfr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5A5085F-BE80-B110-AA1F-9DD0919E27D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6706232" y="6397490"/>
            <a:ext cx="429207" cy="365125"/>
          </a:xfrm>
        </p:spPr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400544" y="0"/>
            <a:ext cx="4791456" cy="6858000"/>
          </a:xfrm>
          <a:blipFill>
            <a:blip r:embed="rId2">
              <a:alphaModFix amt="7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214047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FF35C4E8-9A24-3BEF-0D59-2200091697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4019930" cy="6858000"/>
          </a:xfrm>
          <a:prstGeom prst="rect">
            <a:avLst/>
          </a:prstGeom>
          <a:ln>
            <a:noFill/>
          </a:ln>
          <a:effectLst>
            <a:outerShdw blurRad="304800" dist="50800" dir="5400000" sx="96000" sy="96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1264" y="320040"/>
            <a:ext cx="7062472" cy="1105348"/>
          </a:xfrm>
        </p:spPr>
        <p:txBody>
          <a:bodyPr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"/>
            <a:ext cx="4019930" cy="6858000"/>
          </a:xfrm>
          <a:blipFill>
            <a:blip r:embed="rId2">
              <a:alphaModFix amt="7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18B74D6-CD72-B859-C229-60DB988B25E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541264" y="1595300"/>
            <a:ext cx="7062472" cy="47689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BFB53A-8FDF-F131-DCF2-D7BECE95381F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4541264" y="6397586"/>
            <a:ext cx="3698786" cy="365125"/>
          </a:xfrm>
        </p:spPr>
        <p:txBody>
          <a:bodyPr/>
          <a:lstStyle/>
          <a:p>
            <a:fld id="{C8311AF8-7954-47E6-837D-7F81EAFD6BAB}" type="datetime1">
              <a:rPr lang="en-US" smtClean="0"/>
              <a:t>6/2/2026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46E4B5-B423-4137-0255-D68BAC85BE9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8326257" y="6397586"/>
            <a:ext cx="3184635" cy="365125"/>
          </a:xfr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9FEC5A8-0DCB-9EEB-83E2-0411804C543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2171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5">
            <a:extLst>
              <a:ext uri="{FF2B5EF4-FFF2-40B4-BE49-F238E27FC236}">
                <a16:creationId xmlns:a16="http://schemas.microsoft.com/office/drawing/2014/main" id="{C09B6B00-AC17-D2DA-234C-12A24C08F5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91732" y="0"/>
            <a:ext cx="4100268" cy="6858000"/>
          </a:xfrm>
          <a:prstGeom prst="rect">
            <a:avLst/>
          </a:prstGeom>
          <a:ln>
            <a:noFill/>
          </a:ln>
          <a:effectLst>
            <a:outerShdw blurRad="304800" dist="50800" dir="5400000" sx="96000" sy="96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7084142" cy="968895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7755DB3-9272-8E5E-039F-AC14A2C0789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57199" y="1596044"/>
            <a:ext cx="7084143" cy="46867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3CAD5B-18BB-E21E-3A4C-7BAACB8519A4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457200" y="6397586"/>
            <a:ext cx="3643070" cy="365125"/>
          </a:xfrm>
        </p:spPr>
        <p:txBody>
          <a:bodyPr/>
          <a:lstStyle/>
          <a:p>
            <a:fld id="{6680B6FE-65B2-439C-A510-29C1D5265E18}" type="datetime1">
              <a:rPr lang="en-US" smtClean="0"/>
              <a:t>6/2/2026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20916D3-99FA-E971-607F-14E290E5885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4301338" y="6397956"/>
            <a:ext cx="2988813" cy="365125"/>
          </a:xfr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BDEAB8E-8806-A459-E320-4CA2B455BFD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7290151" y="6397956"/>
            <a:ext cx="499902" cy="364755"/>
          </a:xfrm>
        </p:spPr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091732" y="0"/>
            <a:ext cx="4100267" cy="6858000"/>
          </a:xfrm>
          <a:blipFill>
            <a:blip r:embed="rId2">
              <a:alphaModFix amt="7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87197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176B02D-6E01-2EBF-F325-B8DA39114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6721068" cy="6858000"/>
          </a:xfrm>
          <a:prstGeom prst="rect">
            <a:avLst/>
          </a:prstGeom>
          <a:ln>
            <a:noFill/>
          </a:ln>
          <a:effectLst>
            <a:outerShdw blurRad="254000" dist="50800" dir="5400000" sx="96000" sy="96000" algn="t" rotWithShape="0">
              <a:srgbClr val="000000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2526" y="457200"/>
            <a:ext cx="4437283" cy="141002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721068" cy="6858000"/>
          </a:xfrm>
          <a:blipFill>
            <a:blip r:embed="rId2">
              <a:alphaModFix amt="7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FF0220E-48F8-B4D9-19DE-7B457C3C221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242463" y="2034314"/>
            <a:ext cx="4437283" cy="42744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7C14F0-7A62-A99F-32EF-20CD6D158758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7242464" y="6397586"/>
            <a:ext cx="1081730" cy="365125"/>
          </a:xfrm>
        </p:spPr>
        <p:txBody>
          <a:bodyPr/>
          <a:lstStyle/>
          <a:p>
            <a:fld id="{8B57DA0F-C87F-4899-B3EC-A249D58CEB65}" type="datetime1">
              <a:rPr lang="en-US" smtClean="0"/>
              <a:t>6/2/2026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9D7113-6F8F-6484-6394-7073CDE0310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7D98A66-183A-7844-870D-C3A684106A1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3447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Rectangle 3">
            <a:extLst>
              <a:ext uri="{FF2B5EF4-FFF2-40B4-BE49-F238E27FC236}">
                <a16:creationId xmlns:a16="http://schemas.microsoft.com/office/drawing/2014/main" id="{97EE1131-07A4-11FC-0FF4-FD66B6F29C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666014" y="0"/>
            <a:ext cx="6525986" cy="6858000"/>
          </a:xfrm>
          <a:prstGeom prst="rect">
            <a:avLst/>
          </a:prstGeom>
          <a:ln>
            <a:noFill/>
          </a:ln>
          <a:effectLst>
            <a:outerShdw blurRad="254000" dist="50800" dir="5400000" sx="96000" sy="96000" algn="t" rotWithShape="0">
              <a:srgbClr val="000000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199"/>
            <a:ext cx="4596493" cy="1843237"/>
          </a:xfrm>
        </p:spPr>
        <p:txBody>
          <a:bodyPr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57200" y="2467530"/>
            <a:ext cx="4596493" cy="3841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400801"/>
            <a:ext cx="2103432" cy="365125"/>
          </a:xfrm>
        </p:spPr>
        <p:txBody>
          <a:bodyPr/>
          <a:lstStyle/>
          <a:p>
            <a:fld id="{09BF27F9-1986-4E12-BC85-E6598B06D7AD}" type="datetime1">
              <a:rPr lang="en-US" smtClean="0"/>
              <a:t>6/2/2026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60632" y="6400801"/>
            <a:ext cx="2386925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30576" y="6400801"/>
            <a:ext cx="429207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666014" y="0"/>
            <a:ext cx="6525986" cy="6858000"/>
          </a:xfrm>
          <a:blipFill>
            <a:blip r:embed="rId2">
              <a:alphaModFix amt="7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91800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9893A28-9D93-5E59-7AE5-C62D4A70F2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666012" y="0"/>
            <a:ext cx="6525988" cy="6858000"/>
          </a:xfrm>
          <a:prstGeom prst="rect">
            <a:avLst/>
          </a:prstGeom>
          <a:ln>
            <a:noFill/>
          </a:ln>
          <a:effectLst>
            <a:outerShdw blurRad="304800" dist="50800" dir="5400000" sx="96000" sy="96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8" y="457200"/>
            <a:ext cx="4702629" cy="9675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57200" y="1596593"/>
            <a:ext cx="4702629" cy="476580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1926771" cy="365125"/>
          </a:xfrm>
        </p:spPr>
        <p:txBody>
          <a:bodyPr/>
          <a:lstStyle/>
          <a:p>
            <a:fld id="{E47FC9F7-7102-4089-9AD9-CE2C2E265FF0}" type="datetime1">
              <a:rPr lang="en-US" smtClean="0"/>
              <a:t>6/2/2026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83971" y="6400800"/>
            <a:ext cx="2530929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980215" y="6400800"/>
            <a:ext cx="52968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666014" y="0"/>
            <a:ext cx="6525985" cy="6858000"/>
          </a:xfrm>
          <a:blipFill>
            <a:blip r:embed="rId2">
              <a:alphaModFix amt="7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01820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61BF16A2-8C4A-C525-68AF-0E38D15F04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7542724" cy="6858000"/>
          </a:xfrm>
          <a:prstGeom prst="rect">
            <a:avLst/>
          </a:prstGeom>
          <a:ln>
            <a:noFill/>
          </a:ln>
          <a:effectLst>
            <a:outerShdw blurRad="254000" dist="50800" dir="5400000" sx="96000" sy="96000" algn="t" rotWithShape="0">
              <a:srgbClr val="000000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4062" y="457199"/>
            <a:ext cx="3617863" cy="1860331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" y="0"/>
            <a:ext cx="7542725" cy="6858000"/>
          </a:xfrm>
          <a:blipFill>
            <a:blip r:embed="rId2">
              <a:alphaModFix amt="7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064061" y="2486370"/>
            <a:ext cx="3617863" cy="38571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305F20-8340-4F06-2EA5-4D05FFED4587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8064061" y="6397585"/>
            <a:ext cx="1070974" cy="365125"/>
          </a:xfrm>
        </p:spPr>
        <p:txBody>
          <a:bodyPr/>
          <a:lstStyle/>
          <a:p>
            <a:fld id="{880626D8-FAEA-4A7A-8E86-9292DD2FB9F3}" type="datetime1">
              <a:rPr lang="en-US" smtClean="0"/>
              <a:t>6/2/2026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B09198F5-FF38-389C-E060-120AC630180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9135035" y="6397586"/>
            <a:ext cx="2546891" cy="365125"/>
          </a:xfr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963CA08-6B63-DC1E-8CB3-C323C904012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7826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147FFA00-F19D-35C4-43F5-7774CF783A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2"/>
            <a:ext cx="12191999" cy="2028525"/>
          </a:xfrm>
          <a:prstGeom prst="rect">
            <a:avLst/>
          </a:prstGeom>
          <a:ln>
            <a:noFill/>
          </a:ln>
          <a:effectLst>
            <a:outerShdw blurRad="228600" dist="25400" dir="5400000" sx="94000" sy="94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" name="Rectangle 3">
            <a:extLst>
              <a:ext uri="{FF2B5EF4-FFF2-40B4-BE49-F238E27FC236}">
                <a16:creationId xmlns:a16="http://schemas.microsoft.com/office/drawing/2014/main" id="{4A3749AB-C065-8805-5DB3-B2B6037D95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761780" y="0"/>
            <a:ext cx="7430220" cy="6858000"/>
          </a:xfrm>
          <a:prstGeom prst="rect">
            <a:avLst/>
          </a:prstGeom>
          <a:ln>
            <a:noFill/>
          </a:ln>
          <a:effectLst>
            <a:outerShdw blurRad="304800" dist="50800" dir="5400000" sx="96000" sy="96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33551"/>
            <a:ext cx="3836126" cy="143466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57200" y="2413678"/>
            <a:ext cx="3836126" cy="38925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98016"/>
            <a:ext cx="1505607" cy="365125"/>
          </a:xfrm>
        </p:spPr>
        <p:txBody>
          <a:bodyPr/>
          <a:lstStyle/>
          <a:p>
            <a:fld id="{E8B55424-EBC7-46E1-8859-6D5273AFBC59}" type="datetime1">
              <a:rPr lang="en-US" smtClean="0"/>
              <a:t>6/2/2026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62807" y="6398016"/>
            <a:ext cx="2204852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160345" y="6398016"/>
            <a:ext cx="51238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761780" y="0"/>
            <a:ext cx="7430219" cy="6858000"/>
          </a:xfrm>
          <a:blipFill>
            <a:blip r:embed="rId2">
              <a:alphaModFix amt="7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271898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6E37833-A2C4-7FCB-8584-0EB3A49F16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7820774" cy="6858000"/>
          </a:xfrm>
          <a:prstGeom prst="rect">
            <a:avLst/>
          </a:prstGeom>
          <a:ln>
            <a:noFill/>
          </a:ln>
          <a:effectLst>
            <a:outerShdw blurRad="304800" dist="38100" dir="5400000" sx="97000" sy="97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3102" y="1078992"/>
            <a:ext cx="3273552" cy="1942773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7820774" cy="6858000"/>
          </a:xfrm>
          <a:blipFill>
            <a:blip r:embed="rId2">
              <a:alphaModFix amt="7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0D00CE-C191-6DE5-9D82-7EFB59BC37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44096" y="3188858"/>
            <a:ext cx="3273552" cy="286446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228600" indent="0">
              <a:buNone/>
              <a:defRPr sz="1400"/>
            </a:lvl2pPr>
            <a:lvl3pPr marL="457200" indent="0">
              <a:buNone/>
              <a:defRPr sz="1400"/>
            </a:lvl3pPr>
            <a:lvl4pPr marL="685800" indent="0">
              <a:buNone/>
              <a:defRPr sz="1400"/>
            </a:lvl4pPr>
            <a:lvl5pPr marL="9144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43102" y="6397586"/>
            <a:ext cx="1003659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687E338B-BF3D-4703-A59F-B3957392DDB6}" type="datetime1">
              <a:rPr lang="en-US" smtClean="0"/>
              <a:t>6/2/2026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346761" y="6397586"/>
            <a:ext cx="2335165" cy="365125"/>
          </a:xfr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7347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Rectangle 2">
            <a:extLst>
              <a:ext uri="{FF2B5EF4-FFF2-40B4-BE49-F238E27FC236}">
                <a16:creationId xmlns:a16="http://schemas.microsoft.com/office/drawing/2014/main" id="{B6CED154-A4D5-E707-22BD-0D80A9C97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"/>
            <a:ext cx="12192000" cy="4635132"/>
          </a:xfrm>
          <a:prstGeom prst="rect">
            <a:avLst/>
          </a:prstGeom>
          <a:ln>
            <a:noFill/>
          </a:ln>
          <a:effectLst>
            <a:outerShdw blurRad="254000" dist="50800" dir="5400000" sx="97000" sy="97000" algn="t" rotWithShape="0">
              <a:srgbClr val="000000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5012268"/>
            <a:ext cx="4028615" cy="139033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4635132"/>
          </a:xfrm>
          <a:blipFill>
            <a:blip r:embed="rId2">
              <a:alphaModFix amt="7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349240" y="5012267"/>
            <a:ext cx="6400800" cy="139033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228600" indent="0">
              <a:buFont typeface="Arial" panose="020B0604020202020204" pitchFamily="34" charset="0"/>
              <a:buNone/>
              <a:defRPr sz="1400"/>
            </a:lvl2pPr>
            <a:lvl3pPr marL="457200" indent="0">
              <a:buFont typeface="Arial" panose="020B0604020202020204" pitchFamily="34" charset="0"/>
              <a:buNone/>
              <a:defRPr sz="1400"/>
            </a:lvl3pPr>
            <a:lvl4pPr marL="685800" indent="0">
              <a:buFont typeface="Arial" panose="020B0604020202020204" pitchFamily="34" charset="0"/>
              <a:buNone/>
              <a:defRPr sz="1400"/>
            </a:lvl4pPr>
            <a:lvl5pPr marL="914400" indent="0"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38637-30A6-46A1-905D-C43BFC64E403}" type="datetime1">
              <a:rPr lang="en-US" smtClean="0"/>
              <a:t>6/2/2026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888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503EC21-D784-9EDB-F275-60428E050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" y="0"/>
            <a:ext cx="12191999" cy="4939393"/>
          </a:xfrm>
          <a:prstGeom prst="rect">
            <a:avLst/>
          </a:prstGeom>
          <a:ln>
            <a:noFill/>
          </a:ln>
          <a:effectLst>
            <a:outerShdw blurRad="304800" dist="50800" dir="5400000" sx="96000" sy="96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5AEA52D-0CD6-21E0-5777-2F16DC4C91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767" y="0"/>
            <a:ext cx="6584949" cy="6858000"/>
          </a:xfrm>
          <a:prstGeom prst="rect">
            <a:avLst/>
          </a:prstGeom>
          <a:ln>
            <a:noFill/>
          </a:ln>
          <a:effectLst>
            <a:outerShdw blurRad="457200" dist="76200" sx="96000" sy="96000" algn="t" rotWithShape="0">
              <a:srgbClr val="000000">
                <a:alpha val="1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68896" y="555706"/>
            <a:ext cx="4361688" cy="4049084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4800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68896" y="5298623"/>
            <a:ext cx="4371463" cy="971015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000"/>
            </a:lvl1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24A208E-BD69-BB12-21B8-DA405B501FA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5766" y="0"/>
            <a:ext cx="6663325" cy="6858000"/>
          </a:xfrm>
          <a:blipFill dpi="0" rotWithShape="1">
            <a:blip r:embed="rId2">
              <a:alphaModFix amt="7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168895" y="6397585"/>
            <a:ext cx="1707625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29891205-2E48-438F-8E2D-D4AB8C3C065A}" type="datetime1">
              <a:rPr lang="en-US" smtClean="0"/>
              <a:t>6/2/2026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7511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Rectangle 2">
            <a:extLst>
              <a:ext uri="{FF2B5EF4-FFF2-40B4-BE49-F238E27FC236}">
                <a16:creationId xmlns:a16="http://schemas.microsoft.com/office/drawing/2014/main" id="{461C5781-4169-FC90-2551-F1D73FBC7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"/>
            <a:ext cx="12192000" cy="3778270"/>
          </a:xfrm>
          <a:prstGeom prst="rect">
            <a:avLst/>
          </a:prstGeom>
          <a:ln>
            <a:noFill/>
          </a:ln>
          <a:effectLst>
            <a:outerShdw blurRad="228600" dist="50800" dir="5400000" sx="97000" sy="97000" algn="t" rotWithShape="0">
              <a:srgbClr val="000000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162318"/>
            <a:ext cx="2953618" cy="206068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" y="0"/>
            <a:ext cx="12192000" cy="3778270"/>
          </a:xfrm>
          <a:blipFill>
            <a:blip r:embed="rId2">
              <a:alphaModFix amt="7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977640" y="4162318"/>
            <a:ext cx="7772400" cy="2158015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DBAE6-5400-4DF5-8C4B-BBB4EE1BC900}" type="datetime1">
              <a:rPr lang="en-US" smtClean="0"/>
              <a:t>6/2/2026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9192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682B848B-B9C7-8732-7DEB-4C1970F465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1"/>
            <a:ext cx="12191999" cy="1347109"/>
          </a:xfrm>
          <a:prstGeom prst="rect">
            <a:avLst/>
          </a:prstGeom>
          <a:ln>
            <a:noFill/>
          </a:ln>
          <a:effectLst>
            <a:outerShdw blurRad="228600" dist="25400" dir="5400000" sx="94000" sy="94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11128248" cy="524577"/>
          </a:xfrm>
        </p:spPr>
        <p:txBody>
          <a:bodyPr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1347108"/>
            <a:ext cx="6831915" cy="5510891"/>
          </a:xfrm>
          <a:blipFill>
            <a:blip r:embed="rId2">
              <a:alphaModFix amt="7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1897688-419F-6EB2-5CC1-DC14924E5FC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362494" y="1804308"/>
            <a:ext cx="4251960" cy="44256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62494" y="6397586"/>
            <a:ext cx="961699" cy="365125"/>
          </a:xfrm>
        </p:spPr>
        <p:txBody>
          <a:bodyPr/>
          <a:lstStyle/>
          <a:p>
            <a:fld id="{0A184987-775C-414E-A434-6A26397CAAA1}" type="datetime1">
              <a:rPr lang="en-US" smtClean="0"/>
              <a:t>6/2/2026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7679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Rectangle 2">
            <a:extLst>
              <a:ext uri="{FF2B5EF4-FFF2-40B4-BE49-F238E27FC236}">
                <a16:creationId xmlns:a16="http://schemas.microsoft.com/office/drawing/2014/main" id="{2655112C-BE7C-E373-6111-176B47FC81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5586984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28600" dist="38100" dir="5400000" sx="94000" sy="94000" algn="t" rotWithShape="0">
              <a:srgbClr val="000000">
                <a:alpha val="2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457200"/>
            <a:ext cx="4482573" cy="1453896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59502" y="2175642"/>
            <a:ext cx="4380271" cy="4124756"/>
          </a:xfrm>
          <a:blipFill>
            <a:blip r:embed="rId2">
              <a:alphaModFix amt="7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A35F-A8C8-4DA9-BE13-530FB142BCA4}" type="datetime1">
              <a:rPr lang="en-US" smtClean="0"/>
              <a:t>6/2/2026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BAC3300-BF12-B200-9F06-8D5AC45CB7E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096000" y="457201"/>
            <a:ext cx="5585925" cy="5875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4834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Rectangle 2">
            <a:extLst>
              <a:ext uri="{FF2B5EF4-FFF2-40B4-BE49-F238E27FC236}">
                <a16:creationId xmlns:a16="http://schemas.microsoft.com/office/drawing/2014/main" id="{2655112C-BE7C-E373-6111-176B47FC81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" y="0"/>
            <a:ext cx="5584207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28600" dist="38100" dir="5400000" sx="94000" sy="94000" algn="t" rotWithShape="0">
              <a:srgbClr val="000000">
                <a:alpha val="2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4380272" cy="1453896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2175642"/>
            <a:ext cx="5584206" cy="4682358"/>
          </a:xfrm>
          <a:blipFill>
            <a:blip r:embed="rId2">
              <a:alphaModFix amt="7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BAC3300-BF12-B200-9F06-8D5AC45CB7E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096000" y="457201"/>
            <a:ext cx="5585925" cy="5875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0" y="6397586"/>
            <a:ext cx="2228193" cy="365125"/>
          </a:xfrm>
        </p:spPr>
        <p:txBody>
          <a:bodyPr/>
          <a:lstStyle/>
          <a:p>
            <a:fld id="{2E427443-1453-43D2-A6BE-3418A0D36CD6}" type="datetime1">
              <a:rPr lang="en-US" smtClean="0"/>
              <a:t>6/2/2026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3701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5809B3C-AC74-5DC3-09FA-57A871BE9A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" y="-1"/>
            <a:ext cx="4612921" cy="6858001"/>
          </a:xfrm>
          <a:prstGeom prst="rect">
            <a:avLst/>
          </a:prstGeom>
          <a:ln>
            <a:noFill/>
          </a:ln>
          <a:effectLst>
            <a:outerShdw blurRad="228600" dist="25400" dir="5400000" sx="94000" sy="94000" algn="t" rotWithShape="0">
              <a:srgbClr val="00000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3815079" cy="1453896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59503" y="2295144"/>
            <a:ext cx="3515063" cy="4005253"/>
          </a:xfrm>
          <a:blipFill>
            <a:blip r:embed="rId2">
              <a:alphaModFix amt="7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F4EFF-C2CF-47AD-8F36-4EE8C96E9290}" type="datetime1">
              <a:rPr lang="en-US" smtClean="0"/>
              <a:t>6/2/2026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3F7B03F-5EDA-605B-1A2E-F48896E489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143500" y="457200"/>
            <a:ext cx="6434138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80775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mber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E16C637-FAC3-7DF2-CC8F-FE7D220ADE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" y="0"/>
            <a:ext cx="8068234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04800" dist="50800" dir="5400000" sx="96000" sy="96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12B57A-5AF8-8EF0-32CC-A60A2FCCA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13064" y="1490472"/>
            <a:ext cx="3191256" cy="3886200"/>
          </a:xfrm>
        </p:spPr>
        <p:txBody>
          <a:bodyPr anchor="ctr">
            <a:normAutofit/>
          </a:bodyPr>
          <a:lstStyle>
            <a:lvl1pPr>
              <a:lnSpc>
                <a:spcPct val="110000"/>
              </a:lnSpc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EC150EA-B3AC-0583-FF59-664CCE07E947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57200" y="1078992"/>
            <a:ext cx="7068312" cy="470916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90000"/>
              </a:lnSpc>
              <a:buNone/>
              <a:defRPr sz="225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##%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E54E3B-6896-DB25-3CE5-508BA2AF4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A6790-75BA-414B-8318-2A9AAE2CCA04}" type="datetime1">
              <a:rPr lang="en-US" smtClean="0"/>
              <a:t>6/2/2026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5F8CBA-49FB-D90D-DFD0-9B5213A65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29D571-ECED-7C02-93F2-7A94DE270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30025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mber Lar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5">
            <a:extLst>
              <a:ext uri="{FF2B5EF4-FFF2-40B4-BE49-F238E27FC236}">
                <a16:creationId xmlns:a16="http://schemas.microsoft.com/office/drawing/2014/main" id="{840E309F-AAB7-BC84-BA3D-1B758FB35C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" y="0"/>
            <a:ext cx="12191999" cy="4939393"/>
          </a:xfrm>
          <a:prstGeom prst="rect">
            <a:avLst/>
          </a:prstGeom>
          <a:ln>
            <a:noFill/>
          </a:ln>
          <a:effectLst>
            <a:outerShdw blurRad="304800" dist="50800" dir="5400000" sx="96000" sy="96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12B57A-5AF8-8EF0-32CC-A60A2FCCA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5296" y="5202936"/>
            <a:ext cx="9738360" cy="1152144"/>
          </a:xfrm>
        </p:spPr>
        <p:txBody>
          <a:bodyPr anchor="ctr">
            <a:normAutofit/>
          </a:bodyPr>
          <a:lstStyle>
            <a:lvl1pPr algn="ctr">
              <a:lnSpc>
                <a:spcPct val="110000"/>
              </a:lnSpc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EC150EA-B3AC-0583-FF59-664CCE07E947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22960" y="676656"/>
            <a:ext cx="10543032" cy="3675888"/>
          </a:xfrm>
        </p:spPr>
        <p:txBody>
          <a:bodyPr anchor="b">
            <a:normAutofit/>
          </a:bodyPr>
          <a:lstStyle>
            <a:lvl1pPr marL="0" indent="0" algn="ctr">
              <a:lnSpc>
                <a:spcPct val="90000"/>
              </a:lnSpc>
              <a:buNone/>
              <a:defRPr sz="23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##%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E54E3B-6896-DB25-3CE5-508BA2AF4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07974-E5D4-4A20-A93A-AE6E2A45EC40}" type="datetime1">
              <a:rPr lang="en-US" smtClean="0"/>
              <a:t>6/2/2026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5F8CBA-49FB-D90D-DFD0-9B5213A65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29D571-ECED-7C02-93F2-7A94DE270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52203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umber Lar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BDFEE4E-D15F-E3E3-4D23-B7EF7744FFDB}"/>
              </a:ext>
            </a:extLst>
          </p:cNvPr>
          <p:cNvSpPr/>
          <p:nvPr/>
        </p:nvSpPr>
        <p:spPr>
          <a:xfrm>
            <a:off x="0" y="4939392"/>
            <a:ext cx="12192000" cy="191860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12B57A-5AF8-8EF0-32CC-A60A2FCCA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5296" y="5321808"/>
            <a:ext cx="9738360" cy="1152144"/>
          </a:xfrm>
        </p:spPr>
        <p:txBody>
          <a:bodyPr anchor="ctr">
            <a:normAutofit/>
          </a:bodyPr>
          <a:lstStyle>
            <a:lvl1pPr algn="ctr">
              <a:lnSpc>
                <a:spcPct val="110000"/>
              </a:lnSpc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EC150EA-B3AC-0583-FF59-664CCE07E947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22960" y="676656"/>
            <a:ext cx="10543032" cy="3675888"/>
          </a:xfrm>
        </p:spPr>
        <p:txBody>
          <a:bodyPr anchor="b">
            <a:normAutofit/>
          </a:bodyPr>
          <a:lstStyle>
            <a:lvl1pPr marL="0" indent="0" algn="ctr">
              <a:lnSpc>
                <a:spcPct val="90000"/>
              </a:lnSpc>
              <a:buNone/>
              <a:defRPr sz="23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##%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E54E3B-6896-DB25-3CE5-508BA2AF4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B62F48-34F7-4906-AB1E-DB67FF6A62C8}" type="datetime1">
              <a:rPr lang="en-US" smtClean="0"/>
              <a:t>6/2/2026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5F8CBA-49FB-D90D-DFD0-9B5213A65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29D571-ECED-7C02-93F2-7A94DE270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09935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19864DF-9848-D6C8-9258-3A5CE47778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8907" y="0"/>
            <a:ext cx="9039922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68300" dist="63500" dir="5400000" sx="97000" sy="97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9144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57200" y="417786"/>
            <a:ext cx="7811814" cy="547851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5400" b="0">
                <a:solidFill>
                  <a:schemeClr val="tx2"/>
                </a:solidFill>
              </a:defRPr>
            </a:lvl1pPr>
            <a:lvl2pPr marL="228600" indent="0">
              <a:lnSpc>
                <a:spcPct val="100000"/>
              </a:lnSpc>
              <a:buNone/>
              <a:defRPr sz="4800" b="0">
                <a:solidFill>
                  <a:schemeClr val="tx2"/>
                </a:solidFill>
              </a:defRPr>
            </a:lvl2pPr>
            <a:lvl3pPr marL="457200" indent="0">
              <a:lnSpc>
                <a:spcPct val="100000"/>
              </a:lnSpc>
              <a:buNone/>
              <a:defRPr sz="4400" b="0">
                <a:solidFill>
                  <a:schemeClr val="tx2"/>
                </a:solidFill>
              </a:defRPr>
            </a:lvl3pPr>
            <a:lvl4pPr marL="685800" indent="0">
              <a:lnSpc>
                <a:spcPct val="100000"/>
              </a:lnSpc>
              <a:buNone/>
              <a:defRPr sz="4000" b="0">
                <a:solidFill>
                  <a:schemeClr val="tx2"/>
                </a:solidFill>
              </a:defRPr>
            </a:lvl4pPr>
            <a:lvl5pPr marL="914400" indent="0">
              <a:lnSpc>
                <a:spcPct val="100000"/>
              </a:lnSpc>
              <a:buNone/>
              <a:defRPr sz="3600" b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Statement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F688C7-1128-9027-65E4-A17BBE7DD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0EF676-3A05-40A6-B180-72322A5ACAD8}" type="datetime1">
              <a:rPr lang="en-US" smtClean="0"/>
              <a:t>6/2/2026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56E87B-2252-4382-E6E7-15A81BCC8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1C6A68-1AC4-7B10-CD66-D67327434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06070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tatem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914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57199" y="1929384"/>
            <a:ext cx="8421625" cy="4142232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5000" b="1">
                <a:solidFill>
                  <a:schemeClr val="accent1"/>
                </a:solidFill>
              </a:defRPr>
            </a:lvl1pPr>
            <a:lvl2pPr marL="228600" indent="0">
              <a:lnSpc>
                <a:spcPct val="100000"/>
              </a:lnSpc>
              <a:buNone/>
              <a:defRPr sz="4400" b="1">
                <a:solidFill>
                  <a:schemeClr val="accent1"/>
                </a:solidFill>
              </a:defRPr>
            </a:lvl2pPr>
            <a:lvl3pPr marL="457200" indent="0">
              <a:lnSpc>
                <a:spcPct val="100000"/>
              </a:lnSpc>
              <a:buNone/>
              <a:defRPr sz="4000" b="1">
                <a:solidFill>
                  <a:schemeClr val="accent1"/>
                </a:solidFill>
              </a:defRPr>
            </a:lvl3pPr>
            <a:lvl4pPr marL="685800" indent="0">
              <a:lnSpc>
                <a:spcPct val="100000"/>
              </a:lnSpc>
              <a:buNone/>
              <a:defRPr sz="3600" b="1">
                <a:solidFill>
                  <a:schemeClr val="accent1"/>
                </a:solidFill>
              </a:defRPr>
            </a:lvl4pPr>
            <a:lvl5pPr marL="914400" indent="0">
              <a:lnSpc>
                <a:spcPct val="100000"/>
              </a:lnSpc>
              <a:buNone/>
              <a:defRPr sz="32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Statement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F688C7-1128-9027-65E4-A17BBE7DD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933F6-6BEC-43B7-8100-A475DA47F46D}" type="datetime1">
              <a:rPr lang="en-US" smtClean="0"/>
              <a:t>6/2/2026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56E87B-2252-4382-E6E7-15A81BCC8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1C6A68-1AC4-7B10-CD66-D67327434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184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Pictu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Rectangle 3">
            <a:extLst>
              <a:ext uri="{FF2B5EF4-FFF2-40B4-BE49-F238E27FC236}">
                <a16:creationId xmlns:a16="http://schemas.microsoft.com/office/drawing/2014/main" id="{49B523C6-1C5C-6DE8-4A3F-21360DF860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" y="0"/>
            <a:ext cx="5059528" cy="4939393"/>
          </a:xfrm>
          <a:prstGeom prst="rect">
            <a:avLst/>
          </a:prstGeom>
          <a:ln>
            <a:noFill/>
          </a:ln>
          <a:effectLst>
            <a:outerShdw blurRad="304800" dist="50800" dir="5400000" sx="96000" sy="96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457200"/>
            <a:ext cx="4025153" cy="3739896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4400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5332780"/>
            <a:ext cx="4025153" cy="1016813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000" dirty="0"/>
            </a:lvl1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991F941-2D53-CC10-7947-62237A245FE0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457200" y="6396802"/>
            <a:ext cx="1631737" cy="365125"/>
          </a:xfrm>
        </p:spPr>
        <p:txBody>
          <a:bodyPr/>
          <a:lstStyle/>
          <a:p>
            <a:fld id="{D5F03827-1D21-4134-AE54-D5524D64DCEC}" type="datetime1">
              <a:rPr lang="en-US" smtClean="0"/>
              <a:t>6/2/2026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A6E6A4C-6C55-068A-43AA-78DB4D1D643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963428" y="6396802"/>
            <a:ext cx="2540857" cy="365125"/>
          </a:xfr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1A2CCFF-14A7-08A8-4465-732CD892872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4519970" y="6396802"/>
            <a:ext cx="539560" cy="365125"/>
          </a:xfrm>
        </p:spPr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24A208E-BD69-BB12-21B8-DA405B501FA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029201" y="0"/>
            <a:ext cx="7162800" cy="6858000"/>
          </a:xfrm>
          <a:blipFill dpi="0" rotWithShape="1">
            <a:blip r:embed="rId2">
              <a:alphaModFix amt="7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120672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tatement 3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9144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57199" y="1929384"/>
            <a:ext cx="8421625" cy="4142232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5000" b="1">
                <a:solidFill>
                  <a:schemeClr val="tx1"/>
                </a:solidFill>
              </a:defRPr>
            </a:lvl1pPr>
            <a:lvl2pPr marL="228600" indent="0">
              <a:lnSpc>
                <a:spcPct val="100000"/>
              </a:lnSpc>
              <a:buNone/>
              <a:defRPr sz="4400" b="1">
                <a:solidFill>
                  <a:schemeClr val="tx1"/>
                </a:solidFill>
              </a:defRPr>
            </a:lvl2pPr>
            <a:lvl3pPr marL="457200" indent="0">
              <a:lnSpc>
                <a:spcPct val="100000"/>
              </a:lnSpc>
              <a:buNone/>
              <a:defRPr sz="4000" b="1">
                <a:solidFill>
                  <a:schemeClr val="tx1"/>
                </a:solidFill>
              </a:defRPr>
            </a:lvl3pPr>
            <a:lvl4pPr marL="685800" indent="0">
              <a:lnSpc>
                <a:spcPct val="100000"/>
              </a:lnSpc>
              <a:buNone/>
              <a:defRPr sz="3600" b="1">
                <a:solidFill>
                  <a:schemeClr val="tx1"/>
                </a:solidFill>
              </a:defRPr>
            </a:lvl4pPr>
            <a:lvl5pPr marL="914400" indent="0">
              <a:lnSpc>
                <a:spcPct val="100000"/>
              </a:lnSpc>
              <a:buNone/>
              <a:defRPr sz="3200"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Statement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F688C7-1128-9027-65E4-A17BBE7DD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E38DC96-A184-437F-B9D7-7C48236B62EE}" type="datetime1">
              <a:rPr lang="en-US" smtClean="0"/>
              <a:t>6/2/2026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56E87B-2252-4382-E6E7-15A81BCC8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1C6A68-1AC4-7B10-CD66-D67327434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4026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88044ED-5E9D-7194-BECA-3B3CCEF31A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" y="0"/>
            <a:ext cx="12191999" cy="4939393"/>
          </a:xfrm>
          <a:prstGeom prst="rect">
            <a:avLst/>
          </a:prstGeom>
          <a:ln>
            <a:noFill/>
          </a:ln>
          <a:effectLst>
            <a:outerShdw blurRad="304800" dist="50800" dir="5400000" sx="96000" sy="96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BDC66A-C0BD-2A7E-C00B-2DB0DFCFA7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18799" y="5592286"/>
            <a:ext cx="9288461" cy="612820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2200"/>
            </a:lvl1pPr>
          </a:lstStyle>
          <a:p>
            <a:r>
              <a:rPr lang="en-US" dirty="0"/>
              <a:t>Quote Author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0E101DD-071D-875F-2EFE-1B5F7F94E90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334073" y="706213"/>
            <a:ext cx="9473188" cy="3526970"/>
          </a:xfrm>
        </p:spPr>
        <p:txBody>
          <a:bodyPr anchor="ctr">
            <a:normAutofit/>
          </a:bodyPr>
          <a:lstStyle>
            <a:lvl1pPr marL="173736" indent="-173736">
              <a:lnSpc>
                <a:spcPct val="100000"/>
              </a:lnSpc>
              <a:buNone/>
              <a:defRPr sz="5400">
                <a:solidFill>
                  <a:schemeClr val="accent1"/>
                </a:solidFill>
              </a:defRPr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Click to edit Quote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EC3402-09CE-02D1-1430-5F8B46133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E31BB-E6D8-4FC3-85ED-2E82AF5557ED}" type="datetime1">
              <a:rPr lang="en-US" smtClean="0"/>
              <a:t>6/2/2026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A1E84E-4052-C573-9A98-749E34E10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975E38-B7A2-CB8F-C4CD-E2DC374D4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87358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88044ED-5E9D-7194-BECA-3B3CCEF31A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" y="0"/>
            <a:ext cx="12191999" cy="4939393"/>
          </a:xfrm>
          <a:prstGeom prst="rect">
            <a:avLst/>
          </a:prstGeom>
          <a:ln>
            <a:noFill/>
          </a:ln>
          <a:effectLst>
            <a:outerShdw blurRad="304800" dist="50800" dir="5400000" sx="96000" sy="96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BDC66A-C0BD-2A7E-C00B-2DB0DFCFA7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3504" y="5522976"/>
            <a:ext cx="8970264" cy="758952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Quote Author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0E101DD-071D-875F-2EFE-1B5F7F94E90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57200" y="493776"/>
            <a:ext cx="9116568" cy="3785616"/>
          </a:xfrm>
        </p:spPr>
        <p:txBody>
          <a:bodyPr anchor="t">
            <a:normAutofit/>
          </a:bodyPr>
          <a:lstStyle>
            <a:lvl1pPr marL="173736" indent="-173736">
              <a:lnSpc>
                <a:spcPct val="100000"/>
              </a:lnSpc>
              <a:buNone/>
              <a:defRPr sz="4400">
                <a:solidFill>
                  <a:schemeClr val="tx2"/>
                </a:solidFill>
              </a:defRPr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Click to edit Quote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EC3402-09CE-02D1-1430-5F8B46133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0B44A-3E31-40DB-9C1C-EA37B8CF3D29}" type="datetime1">
              <a:rPr lang="en-US" smtClean="0"/>
              <a:t>6/2/2026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A1E84E-4052-C573-9A98-749E34E10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975E38-B7A2-CB8F-C4CD-E2DC374D4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78438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3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DC66A-C0BD-2A7E-C00B-2DB0DFCFA7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45920" y="5349240"/>
            <a:ext cx="9125712" cy="466344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2200" b="1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dirty="0"/>
              <a:t>Quote Author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0E101DD-071D-875F-2EFE-1B5F7F94E90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499616" y="1344168"/>
            <a:ext cx="9272016" cy="3291840"/>
          </a:xfrm>
        </p:spPr>
        <p:txBody>
          <a:bodyPr anchor="ctr">
            <a:normAutofit/>
          </a:bodyPr>
          <a:lstStyle>
            <a:lvl1pPr marL="155448" indent="-155448">
              <a:lnSpc>
                <a:spcPct val="100000"/>
              </a:lnSpc>
              <a:spcBef>
                <a:spcPts val="0"/>
              </a:spcBef>
              <a:buNone/>
              <a:defRPr sz="4000">
                <a:solidFill>
                  <a:schemeClr val="tx1"/>
                </a:solidFill>
              </a:defRPr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Click to edit Quote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EC3402-09CE-02D1-1430-5F8B46133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C5EF5-452C-4906-9430-46AFA6914090}" type="datetime1">
              <a:rPr lang="en-US" smtClean="0"/>
              <a:t>6/2/2026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A1E84E-4052-C573-9A98-749E34E10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975E38-B7A2-CB8F-C4CD-E2DC374D4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1410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Rectangle 2">
            <a:extLst>
              <a:ext uri="{FF2B5EF4-FFF2-40B4-BE49-F238E27FC236}">
                <a16:creationId xmlns:a16="http://schemas.microsoft.com/office/drawing/2014/main" id="{26E94611-9B68-3A55-1A34-78D9B5624A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1"/>
            <a:ext cx="12191999" cy="1347109"/>
          </a:xfrm>
          <a:prstGeom prst="rect">
            <a:avLst/>
          </a:prstGeom>
          <a:ln>
            <a:noFill/>
          </a:ln>
          <a:effectLst>
            <a:outerShdw blurRad="203200" dist="25400" dir="5400000" sx="93000" sy="93000" algn="t" rotWithShape="0">
              <a:srgbClr val="000000">
                <a:alpha val="1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8" y="457200"/>
            <a:ext cx="10896601" cy="693682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F459E97E-8FC7-B733-70B9-149BF8E5673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57200" y="1801813"/>
            <a:ext cx="5184775" cy="4533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8138CB4F-4B83-4189-07B7-090705EAE731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172200" y="1801813"/>
            <a:ext cx="5181600" cy="4533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A8A9E-6014-4EAF-AF8C-DE506112FCE3}" type="datetime1">
              <a:rPr lang="en-US" smtClean="0"/>
              <a:t>6/2/2026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08349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Rectangle 3">
            <a:extLst>
              <a:ext uri="{FF2B5EF4-FFF2-40B4-BE49-F238E27FC236}">
                <a16:creationId xmlns:a16="http://schemas.microsoft.com/office/drawing/2014/main" id="{19884ADE-F00C-2AA5-CD3A-1CBC4D425B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1"/>
            <a:ext cx="12191999" cy="1347109"/>
          </a:xfrm>
          <a:prstGeom prst="rect">
            <a:avLst/>
          </a:prstGeom>
          <a:ln>
            <a:noFill/>
          </a:ln>
          <a:effectLst>
            <a:outerShdw blurRad="215900" dist="25400" dir="5400000" sx="93000" sy="93000" algn="t" rotWithShape="0">
              <a:srgbClr val="000000">
                <a:alpha val="1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FEE969-634D-6E32-D227-18E9282C6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457201"/>
            <a:ext cx="10898189" cy="693682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D26D4-290A-F0ED-7D62-41EDA6FEC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804308"/>
            <a:ext cx="5184648" cy="534033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1800" b="1" cap="all" spc="15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FF6CC536-A5EA-3E8E-C528-86BFE808AB6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57200" y="2479675"/>
            <a:ext cx="5184775" cy="38560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536620-C4F3-EEC3-DBF1-05196B1CBB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04308"/>
            <a:ext cx="5183188" cy="534033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1800" b="1" cap="all" spc="15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168B3863-5AFD-7644-B21D-D6057B97D829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172200" y="2479675"/>
            <a:ext cx="5183188" cy="3854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3B3581-658A-8487-F9CB-E79F2BFF2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17D5E-8A79-4DD3-BE13-DF14ED636E04}" type="datetime1">
              <a:rPr lang="en-US" smtClean="0"/>
              <a:t>6/2/2026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9D76D8-9033-26CF-BF4C-AECCC685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2A06B8-CC1D-542F-D8EB-7625046B9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25818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10809026" cy="1132258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9E8268-7232-2944-F1BD-399F9419B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CCB83-67C0-4146-80A2-38BF8BF923CD}" type="datetime1">
              <a:rPr lang="en-US" smtClean="0"/>
              <a:t>6/2/2026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968DDD-323F-89A1-84E3-DDBA626D9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FBDC76-671D-1671-DCE2-D5658BD40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96913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BC4D82-0182-501C-9231-467676804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AEF15-3690-448A-9A10-B99AE5FD6247}" type="datetime1">
              <a:rPr lang="en-US" smtClean="0"/>
              <a:t>6/2/2026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EAA6C9-A7F3-19F1-D17C-A1D83FAF5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EBB816-1B94-116F-92D4-6043AE9E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17458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45E2D00-4497-60C5-E8FC-FA83BE12E5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" y="-2"/>
            <a:ext cx="4604129" cy="685800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28600" dist="25400" dir="5400000" sx="94000" sy="94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50C37F-77BE-E128-4248-D001C39E7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457200"/>
            <a:ext cx="3657601" cy="1757505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0EEBFB-2026-6A35-33ED-F008376B6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199" y="2585544"/>
            <a:ext cx="3657601" cy="3675231"/>
          </a:xfrm>
        </p:spPr>
        <p:txBody>
          <a:bodyPr anchor="b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B20A8-A604-C977-02C0-083BA8663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4708" y="457201"/>
            <a:ext cx="6440258" cy="5851524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F05638-7A56-469A-825A-1DFA60025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229EA-0834-493E-B1B3-967EBDB83C2A}" type="datetime1">
              <a:rPr lang="en-US" smtClean="0"/>
              <a:t>6/2/2026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85A215-184B-2105-0279-ED02F6445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C7CA46-892B-253A-3A28-7414E17B8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59907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4FBFB14-839E-7A12-0510-8689D86E6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05423" y="0"/>
            <a:ext cx="7586578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28600" dist="25400" dir="5400000" sx="97000" sy="97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B06A09-98CF-FAC2-3708-AECC4360C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457200"/>
            <a:ext cx="3688868" cy="2212313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2C4A61-EF2A-C5A5-B150-4448600B39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823" y="2826137"/>
            <a:ext cx="3673508" cy="3434638"/>
          </a:xfrm>
        </p:spPr>
        <p:txBody>
          <a:bodyPr anchor="b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0B235E-39C7-4C78-20EF-DB48ECD9C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1A882-A300-45C5-B296-61F099B2F728}" type="datetime1">
              <a:rPr lang="en-US" smtClean="0"/>
              <a:t>6/2/2026</a:t>
            </a:fld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71C769-CEC8-962A-01E6-15B0E056791E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163207" y="557785"/>
            <a:ext cx="6471008" cy="5742430"/>
          </a:xfrm>
          <a:blipFill>
            <a:blip r:embed="rId2">
              <a:alphaModFix amt="70000"/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 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DC75DA-9A78-9AB9-7171-95A08CC51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FE1A03-DCCB-53C7-DBFE-2AD55C905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631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6BE31160-AF08-1CA6-A9BD-8666BB2845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" y="0"/>
            <a:ext cx="12191999" cy="4939393"/>
          </a:xfrm>
          <a:prstGeom prst="rect">
            <a:avLst/>
          </a:prstGeom>
          <a:ln>
            <a:noFill/>
          </a:ln>
          <a:effectLst>
            <a:outerShdw blurRad="304800" dist="50800" dir="5400000" sx="96000" sy="96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9279" y="441434"/>
            <a:ext cx="7638277" cy="3743005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7000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199" y="5479642"/>
            <a:ext cx="7543001" cy="775044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400" dirty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48D1D-0000-4046-B84B-B9CEFCDA17B6}" type="datetime1">
              <a:rPr lang="en-US" smtClean="0"/>
              <a:t>6/2/2026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4202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clus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2655738-04DB-F8B9-B985-BD4FFF625D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" y="-5418"/>
            <a:ext cx="12191999" cy="258308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outerShdw blurRad="228600" dist="25400" dir="5400000" sx="94000" sy="94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35572"/>
            <a:ext cx="10894348" cy="1434662"/>
          </a:xfrm>
        </p:spPr>
        <p:txBody>
          <a:bodyPr anchor="b">
            <a:norm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7E1FCC9-2D1D-9C6B-8C9A-E3D0A77DBEF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61044" y="3593592"/>
            <a:ext cx="10890504" cy="2743200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tx1"/>
                </a:solidFill>
              </a:defRPr>
            </a:lvl2pPr>
            <a:lvl3pPr marL="457200" indent="0">
              <a:buNone/>
              <a:defRPr>
                <a:solidFill>
                  <a:schemeClr val="tx1"/>
                </a:solidFill>
              </a:defRPr>
            </a:lvl3pPr>
            <a:lvl4pPr marL="685800" indent="0">
              <a:buNone/>
              <a:defRPr>
                <a:solidFill>
                  <a:schemeClr val="tx1"/>
                </a:solidFill>
              </a:defRPr>
            </a:lvl4pPr>
            <a:lvl5pPr marL="9144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B303336-736F-4DC6-8BCC-19A34886AFBB}" type="datetime1">
              <a:rPr lang="en-US" smtClean="0"/>
              <a:t>6/2/2026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9536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clusion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D936B30-203F-4712-8AB4-D6468F071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" y="-24264"/>
            <a:ext cx="12191999" cy="429918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25400" dir="5400000" sx="96000" sy="96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01111"/>
            <a:ext cx="8430767" cy="2940268"/>
          </a:xfrm>
        </p:spPr>
        <p:txBody>
          <a:bodyPr anchor="b">
            <a:normAutofit/>
          </a:bodyPr>
          <a:lstStyle>
            <a:lvl1pPr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53FFEDA-E57B-DF13-2394-A1514E15F85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57200" y="4696445"/>
            <a:ext cx="8430639" cy="1279615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228600" indent="0">
              <a:buNone/>
              <a:defRPr sz="2000">
                <a:solidFill>
                  <a:schemeClr val="tx2"/>
                </a:solidFill>
              </a:defRPr>
            </a:lvl2pPr>
            <a:lvl3pPr marL="457200" indent="0">
              <a:buNone/>
              <a:defRPr sz="1800">
                <a:solidFill>
                  <a:schemeClr val="tx2"/>
                </a:solidFill>
              </a:defRPr>
            </a:lvl3pPr>
            <a:lvl4pPr marL="685800" indent="0">
              <a:buNone/>
              <a:defRPr sz="1600">
                <a:solidFill>
                  <a:schemeClr val="tx2"/>
                </a:solidFill>
              </a:defRPr>
            </a:lvl4pPr>
            <a:lvl5pPr marL="914400" indent="0">
              <a:buNone/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EB525-A897-439A-8E04-7CB2CC010758}" type="datetime1">
              <a:rPr lang="en-US" smtClean="0"/>
              <a:t>6/2/2026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531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6BE31160-AF08-1CA6-A9BD-8666BB2845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" y="0"/>
            <a:ext cx="12191999" cy="4939393"/>
          </a:xfrm>
          <a:prstGeom prst="rect">
            <a:avLst/>
          </a:prstGeom>
          <a:ln>
            <a:noFill/>
          </a:ln>
          <a:effectLst>
            <a:outerShdw blurRad="304800" dist="50800" dir="5400000" sx="96000" sy="96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9278" y="441434"/>
            <a:ext cx="7955280" cy="3743005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8000" dirty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199" y="5479642"/>
            <a:ext cx="7866993" cy="775044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200" dirty="0"/>
            </a:lvl1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21960-FE29-4EC6-B6FC-C22016F1BE24}" type="datetime1">
              <a:rPr lang="en-US" smtClean="0"/>
              <a:t>6/2/2026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844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F3B096F-F950-72C3-095D-2538032D98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" y="0"/>
            <a:ext cx="12191999" cy="4939393"/>
          </a:xfrm>
          <a:prstGeom prst="rect">
            <a:avLst/>
          </a:prstGeom>
          <a:ln>
            <a:noFill/>
          </a:ln>
          <a:effectLst>
            <a:outerShdw blurRad="304800" dist="50800" dir="5400000" sx="96000" sy="96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199" y="925186"/>
            <a:ext cx="7876287" cy="3592629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7200" dirty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198" y="5376439"/>
            <a:ext cx="7876287" cy="981451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000" dirty="0"/>
            </a:lvl1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199" y="6397585"/>
            <a:ext cx="4043855" cy="365125"/>
          </a:xfrm>
        </p:spPr>
        <p:txBody>
          <a:bodyPr/>
          <a:lstStyle/>
          <a:p>
            <a:fld id="{5D9D788B-2E73-40B9-BCA6-1E765B601FEF}" type="datetime1">
              <a:rPr lang="en-US" smtClean="0"/>
              <a:t>6/2/2026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6272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197" y="3507830"/>
            <a:ext cx="7772400" cy="2944368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8000" dirty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fld id="{C4D6F1DF-7200-4B91-8050-F635DAB9B966}" type="datetime1">
              <a:rPr lang="en-US" smtClean="0"/>
              <a:t>6/2/2026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2948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5" orient="horz" pos="2184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2"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197" y="3507830"/>
            <a:ext cx="7772400" cy="2944368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8000" dirty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95D0CDF-3021-486C-B3C2-8B0F2ECF95F9}" type="datetime1">
              <a:rPr lang="en-US" smtClean="0"/>
              <a:t>6/2/2026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2750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5" orient="horz" pos="2184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nt">
            <a:extLst>
              <a:ext uri="{FF2B5EF4-FFF2-40B4-BE49-F238E27FC236}">
                <a16:creationId xmlns:a16="http://schemas.microsoft.com/office/drawing/2014/main" id="{F3CE03C6-DBD5-2C9E-3C9A-B3B83F63A5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5BFB69-9245-EC58-F1DE-FEB625BD3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10809026" cy="97020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16AFD5-5144-C460-0CA4-644BC4A93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1" y="1595301"/>
            <a:ext cx="10809026" cy="47140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5753E-AF8A-7E04-8A1A-205B755A02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199" y="6397586"/>
            <a:ext cx="40438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A2CB6EF1-C97E-4439-84B9-F600DFD8C04B}" type="datetime1">
              <a:rPr lang="en-US" smtClean="0"/>
              <a:t>6/2/2026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1B7C8-DA74-800B-EE14-A39E9DB32D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24193" y="6397586"/>
            <a:ext cx="32381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1647D-0DF0-CA1B-F723-EF7B8F508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2323" y="6397586"/>
            <a:ext cx="5305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2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288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662" r:id="rId2"/>
    <p:sldLayoutId id="2147483698" r:id="rId3"/>
    <p:sldLayoutId id="2147483728" r:id="rId4"/>
    <p:sldLayoutId id="2147483777" r:id="rId5"/>
    <p:sldLayoutId id="2147483801" r:id="rId6"/>
    <p:sldLayoutId id="2147483800" r:id="rId7"/>
    <p:sldLayoutId id="2147483761" r:id="rId8"/>
    <p:sldLayoutId id="2147483760" r:id="rId9"/>
    <p:sldLayoutId id="2147483786" r:id="rId10"/>
    <p:sldLayoutId id="2147483788" r:id="rId11"/>
    <p:sldLayoutId id="2147483679" r:id="rId12"/>
    <p:sldLayoutId id="2147483680" r:id="rId13"/>
    <p:sldLayoutId id="2147483681" r:id="rId14"/>
    <p:sldLayoutId id="2147483682" r:id="rId15"/>
    <p:sldLayoutId id="2147483706" r:id="rId16"/>
    <p:sldLayoutId id="2147483789" r:id="rId17"/>
    <p:sldLayoutId id="2147483767" r:id="rId18"/>
    <p:sldLayoutId id="2147483689" r:id="rId19"/>
    <p:sldLayoutId id="2147483690" r:id="rId20"/>
    <p:sldLayoutId id="2147483707" r:id="rId21"/>
    <p:sldLayoutId id="2147483708" r:id="rId22"/>
    <p:sldLayoutId id="2147483692" r:id="rId23"/>
    <p:sldLayoutId id="2147483691" r:id="rId24"/>
    <p:sldLayoutId id="2147483733" r:id="rId25"/>
    <p:sldLayoutId id="2147483731" r:id="rId26"/>
    <p:sldLayoutId id="2147483780" r:id="rId27"/>
    <p:sldLayoutId id="2147483694" r:id="rId28"/>
    <p:sldLayoutId id="2147483726" r:id="rId29"/>
    <p:sldLayoutId id="2147483693" r:id="rId30"/>
    <p:sldLayoutId id="2147483672" r:id="rId31"/>
    <p:sldLayoutId id="2147483756" r:id="rId32"/>
    <p:sldLayoutId id="2147483757" r:id="rId33"/>
    <p:sldLayoutId id="2147483696" r:id="rId34"/>
    <p:sldLayoutId id="2147483796" r:id="rId35"/>
    <p:sldLayoutId id="2147483797" r:id="rId36"/>
    <p:sldLayoutId id="2147483798" r:id="rId37"/>
    <p:sldLayoutId id="2147483747" r:id="rId38"/>
    <p:sldLayoutId id="2147483749" r:id="rId39"/>
    <p:sldLayoutId id="2147483759" r:id="rId40"/>
    <p:sldLayoutId id="2147483790" r:id="rId41"/>
    <p:sldLayoutId id="2147483791" r:id="rId42"/>
    <p:sldLayoutId id="2147483792" r:id="rId43"/>
    <p:sldLayoutId id="2147483664" r:id="rId44"/>
    <p:sldLayoutId id="2147483665" r:id="rId45"/>
    <p:sldLayoutId id="2147483666" r:id="rId46"/>
    <p:sldLayoutId id="2147483667" r:id="rId47"/>
    <p:sldLayoutId id="2147483668" r:id="rId48"/>
    <p:sldLayoutId id="2147483784" r:id="rId49"/>
    <p:sldLayoutId id="2147483783" r:id="rId50"/>
    <p:sldLayoutId id="2147483687" r:id="rId5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5" orient="horz" pos="2160">
          <p15:clr>
            <a:srgbClr val="F26B43"/>
          </p15:clr>
        </p15:guide>
        <p15:guide id="6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A7255E-6853-BB83-7133-86B9BA5F4D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457200"/>
            <a:ext cx="4025153" cy="3739896"/>
          </a:xfrm>
        </p:spPr>
        <p:txBody>
          <a:bodyPr anchor="t">
            <a:normAutofit/>
          </a:bodyPr>
          <a:lstStyle/>
          <a:p>
            <a:r>
              <a:rPr lang="en-US" b="1"/>
              <a:t>Becoming an Advanced Mediator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FCBEA1-E252-3D74-753F-46A1483CA8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5332780"/>
            <a:ext cx="4025153" cy="1016813"/>
          </a:xfrm>
        </p:spPr>
        <p:txBody>
          <a:bodyPr anchor="ctr">
            <a:normAutofit/>
          </a:bodyPr>
          <a:lstStyle/>
          <a:p>
            <a:r>
              <a:rPr lang="en-US" dirty="0"/>
              <a:t>Frances Stephenson </a:t>
            </a:r>
          </a:p>
          <a:p>
            <a:r>
              <a:rPr lang="en-US" dirty="0"/>
              <a:t>5</a:t>
            </a:r>
            <a:r>
              <a:rPr lang="en-US" baseline="30000" dirty="0"/>
              <a:t>th</a:t>
            </a:r>
            <a:r>
              <a:rPr lang="en-US" dirty="0"/>
              <a:t> June 2026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6782B94-55EF-CEB2-8CBC-7FB2352F86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1" y="1683067"/>
            <a:ext cx="7162800" cy="34918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012530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3C3636-36EE-DBC9-3DDC-077F28B20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1"/>
            <a:ext cx="11327432" cy="971006"/>
          </a:xfrm>
        </p:spPr>
        <p:txBody>
          <a:bodyPr>
            <a:noAutofit/>
          </a:bodyPr>
          <a:lstStyle/>
          <a:p>
            <a:r>
              <a:rPr lang="en-IE" sz="3200" b="1" cap="small"/>
              <a:t>The Advanced Mediator Assessment process – 3 stages</a:t>
            </a:r>
            <a:endParaRPr lang="en-IE" sz="3200" b="1" cap="smal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7B2555-159E-6FDF-89DE-FC0AEA9929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IE" sz="2800" b="1" u="sng" dirty="0">
                <a:solidFill>
                  <a:srgbClr val="7030A0"/>
                </a:solidFill>
              </a:rPr>
              <a:t>Stage 1</a:t>
            </a:r>
            <a:r>
              <a:rPr lang="en-IE" sz="2800" b="1" dirty="0">
                <a:solidFill>
                  <a:srgbClr val="7030A0"/>
                </a:solidFill>
              </a:rPr>
              <a:t>: Provision and assessment of application documents</a:t>
            </a:r>
          </a:p>
          <a:p>
            <a:pPr marL="457200" indent="-457200">
              <a:buFont typeface="+mj-lt"/>
              <a:buAutoNum type="arabicParenR"/>
            </a:pPr>
            <a:r>
              <a:rPr lang="en-IE" sz="2400" b="1" dirty="0"/>
              <a:t>Personal Statement</a:t>
            </a:r>
          </a:p>
          <a:p>
            <a:pPr marL="457200" indent="-457200">
              <a:buFont typeface="+mj-lt"/>
              <a:buAutoNum type="arabicParenR"/>
            </a:pPr>
            <a:r>
              <a:rPr lang="en-IE" sz="2400" b="1" dirty="0"/>
              <a:t>Mediator’s Practice Log</a:t>
            </a:r>
          </a:p>
          <a:p>
            <a:pPr marL="457200" indent="-457200">
              <a:buFont typeface="+mj-lt"/>
              <a:buAutoNum type="arabicParenR"/>
            </a:pPr>
            <a:r>
              <a:rPr lang="en-IE" sz="2400" b="1" dirty="0"/>
              <a:t>Five Anonymised Mediation Cases</a:t>
            </a:r>
          </a:p>
          <a:p>
            <a:pPr marL="457200" indent="-457200">
              <a:buFont typeface="+mj-lt"/>
              <a:buAutoNum type="arabicParenR"/>
            </a:pPr>
            <a:r>
              <a:rPr lang="en-IE" sz="2400" b="1" dirty="0"/>
              <a:t>Evidence of membership of a Reflective Practice &amp; Learning Group (RP&amp;LG)</a:t>
            </a:r>
          </a:p>
          <a:p>
            <a:pPr marL="457200" indent="-457200">
              <a:buFont typeface="+mj-lt"/>
              <a:buAutoNum type="arabicParenR"/>
            </a:pPr>
            <a:r>
              <a:rPr lang="en-IE" sz="2400" b="1" dirty="0"/>
              <a:t>Continuous Professional Development [CPD]</a:t>
            </a:r>
          </a:p>
          <a:p>
            <a:pPr marL="457200" indent="-457200">
              <a:buFont typeface="+mj-lt"/>
              <a:buAutoNum type="arabicParenR"/>
            </a:pPr>
            <a:r>
              <a:rPr lang="en-IE" sz="2400" b="1" dirty="0"/>
              <a:t>The Application Form</a:t>
            </a:r>
          </a:p>
          <a:p>
            <a:pPr marL="457200" indent="-457200">
              <a:buFont typeface="+mj-lt"/>
              <a:buAutoNum type="arabicParenR"/>
            </a:pPr>
            <a:r>
              <a:rPr lang="en-IE" sz="2400" b="1" dirty="0"/>
              <a:t>Receipt of application by the MII</a:t>
            </a:r>
            <a:endParaRPr lang="en-IE" sz="2400" dirty="0"/>
          </a:p>
        </p:txBody>
      </p:sp>
    </p:spTree>
    <p:extLst>
      <p:ext uri="{BB962C8B-B14F-4D97-AF65-F5344CB8AC3E}">
        <p14:creationId xmlns:p14="http://schemas.microsoft.com/office/powerpoint/2010/main" val="419263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B3E1A9-A496-36B9-F53D-2754159CC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b="1" cap="small" dirty="0"/>
              <a:t>The Advanced Mediator Assessment process – 3 stages</a:t>
            </a:r>
            <a:endParaRPr lang="en-IE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1A189D-8CDE-19C3-8DE9-65A2259AA9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kumimoji="0" lang="en-IE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  <a:p>
            <a:pPr marL="0" indent="0">
              <a:buNone/>
            </a:pPr>
            <a:endParaRPr lang="en-IE" sz="2800" b="1" dirty="0">
              <a:solidFill>
                <a:srgbClr val="7030A0"/>
              </a:solidFill>
              <a:latin typeface="Bierstadt"/>
            </a:endParaRPr>
          </a:p>
          <a:p>
            <a:pPr marL="0" indent="0">
              <a:buNone/>
            </a:pPr>
            <a:r>
              <a:rPr kumimoji="0" lang="en-IE" sz="2800" b="1" i="0" u="sng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ierstadt"/>
                <a:ea typeface="+mn-ea"/>
                <a:cs typeface="+mn-cs"/>
              </a:rPr>
              <a:t>Stage 2</a:t>
            </a:r>
            <a:r>
              <a:rPr kumimoji="0" lang="en-IE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ierstadt"/>
                <a:ea typeface="+mn-ea"/>
                <a:cs typeface="+mn-cs"/>
              </a:rPr>
              <a:t>:</a:t>
            </a:r>
            <a:r>
              <a:rPr lang="en-IE" sz="2800" b="1" dirty="0">
                <a:solidFill>
                  <a:srgbClr val="7030A0"/>
                </a:solidFill>
              </a:rPr>
              <a:t> Video recorded Role-play and self-reflection assessment form submitted.  </a:t>
            </a:r>
          </a:p>
          <a:p>
            <a:pPr marL="0" indent="0">
              <a:buNone/>
            </a:pPr>
            <a:endParaRPr lang="en-IE" sz="2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5228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CF0FD1-5653-8B01-CBDA-5C108317D9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7DA50-39E7-49C7-CFA2-0B511D617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b="1" cap="small" dirty="0"/>
              <a:t>The Advanced Mediator Assessment process – 3 stages</a:t>
            </a:r>
            <a:endParaRPr lang="en-IE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782A35-B3F5-3D55-13C6-B6756C2CD1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kumimoji="0" lang="en-IE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  <a:p>
            <a:pPr marL="0" indent="0">
              <a:buNone/>
            </a:pPr>
            <a:endParaRPr lang="en-IE" sz="2800" b="1" dirty="0">
              <a:solidFill>
                <a:srgbClr val="7030A0"/>
              </a:solidFill>
              <a:latin typeface="Bierstadt"/>
            </a:endParaRPr>
          </a:p>
          <a:p>
            <a:pPr marL="0" indent="0">
              <a:buNone/>
            </a:pPr>
            <a:r>
              <a:rPr kumimoji="0" lang="en-IE" sz="2800" b="1" i="0" u="sng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ierstadt"/>
                <a:ea typeface="+mn-ea"/>
                <a:cs typeface="+mn-cs"/>
              </a:rPr>
              <a:t>Stage 3</a:t>
            </a:r>
            <a:r>
              <a:rPr kumimoji="0" lang="en-IE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ierstadt"/>
                <a:ea typeface="+mn-ea"/>
                <a:cs typeface="+mn-cs"/>
              </a:rPr>
              <a:t>:</a:t>
            </a:r>
            <a:r>
              <a:rPr lang="en-IE" sz="2800" b="1" dirty="0">
                <a:solidFill>
                  <a:srgbClr val="7030A0"/>
                </a:solidFill>
              </a:rPr>
              <a:t> An in-person professional conversation with the two-person assessment team.  </a:t>
            </a:r>
          </a:p>
          <a:p>
            <a:pPr marL="0" indent="0">
              <a:buNone/>
            </a:pPr>
            <a:endParaRPr lang="en-IE" sz="2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7743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5EC034-ABB1-051F-21FE-C9F1388D1E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78CEAF-8643-292D-DB3C-95D06DDDB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b="1" cap="small" dirty="0"/>
              <a:t>Why become an Advanced Mediator?</a:t>
            </a:r>
            <a:endParaRPr lang="en-IE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1158F1-7A60-9AF2-68CD-806B7EA66B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kumimoji="0" lang="en-IE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  <a:p>
            <a:pPr marL="0" indent="0">
              <a:buNone/>
            </a:pPr>
            <a:r>
              <a:rPr lang="en-IE" sz="2800" b="1" dirty="0">
                <a:solidFill>
                  <a:schemeClr val="tx1"/>
                </a:solidFill>
              </a:rPr>
              <a:t>Attracts more work from the MII website</a:t>
            </a:r>
          </a:p>
          <a:p>
            <a:pPr marL="0" indent="0">
              <a:buNone/>
            </a:pPr>
            <a:r>
              <a:rPr lang="en-IE" sz="2800" b="1" dirty="0">
                <a:solidFill>
                  <a:schemeClr val="tx1"/>
                </a:solidFill>
                <a:latin typeface="Bierstadt"/>
              </a:rPr>
              <a:t>Recognition of your experience and competencies</a:t>
            </a:r>
          </a:p>
          <a:p>
            <a:pPr marL="0" indent="0">
              <a:buNone/>
            </a:pPr>
            <a:r>
              <a:rPr lang="en-IE" sz="2800" b="1" dirty="0">
                <a:solidFill>
                  <a:schemeClr val="tx1"/>
                </a:solidFill>
                <a:latin typeface="Bierstadt"/>
              </a:rPr>
              <a:t>Shows you can mediate more complicated cases</a:t>
            </a:r>
          </a:p>
          <a:p>
            <a:pPr marL="0" indent="0">
              <a:buNone/>
            </a:pPr>
            <a:r>
              <a:rPr lang="en-IE" sz="2800" b="1" dirty="0">
                <a:solidFill>
                  <a:schemeClr val="tx1"/>
                </a:solidFill>
                <a:latin typeface="Bierstadt"/>
              </a:rPr>
              <a:t>Acknowledgement of your professional self development</a:t>
            </a:r>
          </a:p>
          <a:p>
            <a:pPr marL="0" indent="0">
              <a:buNone/>
            </a:pPr>
            <a:r>
              <a:rPr lang="en-IE" sz="2800" b="1" dirty="0">
                <a:solidFill>
                  <a:schemeClr val="tx1"/>
                </a:solidFill>
                <a:latin typeface="Bierstadt"/>
              </a:rPr>
              <a:t>Increased confidence in ability / skills / practice</a:t>
            </a:r>
          </a:p>
          <a:p>
            <a:pPr marL="0" indent="0">
              <a:buNone/>
            </a:pPr>
            <a:r>
              <a:rPr lang="en-IE" sz="2800" b="1" dirty="0">
                <a:solidFill>
                  <a:schemeClr val="tx1"/>
                </a:solidFill>
                <a:latin typeface="Bierstadt"/>
              </a:rPr>
              <a:t>Realising your own worth</a:t>
            </a:r>
          </a:p>
          <a:p>
            <a:pPr marL="0" indent="0">
              <a:buNone/>
            </a:pPr>
            <a:r>
              <a:rPr lang="en-IE" sz="2800" b="1" dirty="0">
                <a:solidFill>
                  <a:schemeClr val="tx1"/>
                </a:solidFill>
                <a:latin typeface="Bierstadt"/>
              </a:rPr>
              <a:t>In line with other professions in Ireland and internationally</a:t>
            </a:r>
          </a:p>
          <a:p>
            <a:pPr marL="0" indent="0">
              <a:buNone/>
            </a:pPr>
            <a:endParaRPr lang="en-IE" sz="2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128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Bevel">
  <a:themeElements>
    <a:clrScheme name="Bevel">
      <a:dk1>
        <a:srgbClr val="090909"/>
      </a:dk1>
      <a:lt1>
        <a:sysClr val="window" lastClr="FFFFFF"/>
      </a:lt1>
      <a:dk2>
        <a:srgbClr val="1D1D1D"/>
      </a:dk2>
      <a:lt2>
        <a:srgbClr val="F1F2F3"/>
      </a:lt2>
      <a:accent1>
        <a:srgbClr val="2A38D5"/>
      </a:accent1>
      <a:accent2>
        <a:srgbClr val="F15928"/>
      </a:accent2>
      <a:accent3>
        <a:srgbClr val="00B4E6"/>
      </a:accent3>
      <a:accent4>
        <a:srgbClr val="0372FF"/>
      </a:accent4>
      <a:accent5>
        <a:srgbClr val="9196F3"/>
      </a:accent5>
      <a:accent6>
        <a:srgbClr val="90A0AD"/>
      </a:accent6>
      <a:hlink>
        <a:srgbClr val="F15928"/>
      </a:hlink>
      <a:folHlink>
        <a:srgbClr val="00B4E6"/>
      </a:folHlink>
    </a:clrScheme>
    <a:fontScheme name="Bierstadt">
      <a:majorFont>
        <a:latin typeface="Bierstadt"/>
        <a:ea typeface=""/>
        <a:cs typeface=""/>
      </a:majorFont>
      <a:minorFont>
        <a:latin typeface="Bierstad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vel" id="{100FCF00-15B7-4133-8EAA-9E95FFA55C03}" vid="{3D76F99D-2F24-4330-96C8-43722B676102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30" ma:contentTypeDescription="Create a new document." ma:contentTypeScope="" ma:versionID="cec0622158e8f13124e9e8fd4de31bd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b52f30ab005d15df08657af532e6e38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hidden="true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hidden="tru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hidden="true" ma:internalName="Background" ma:readOnly="false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BillingMetadata" ma:index="33" nillable="true" ma:displayName="MediaServiceBillingMetadata" ma:hidden="true" ma:internalName="MediaServiceBillingMetadata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475EB31-18B9-4AA8-A149-83CEF8EA39E7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2D9AB490-033B-4147-92FE-525AC433C29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2214646-D872-4CD1-950B-8C8ACA0AE92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{BF73F83C-FFED-4346-B1E0-ACAAD5A104AC}83bbbd38-a6fb-4ff8-84d3-dc1079288203-TF6b75fe00-494b-4189-afd2-d5202a664a094ed5ad66_win32</Template>
  <TotalTime>464</TotalTime>
  <Words>159</Words>
  <Application>Microsoft Office PowerPoint</Application>
  <PresentationFormat>Widescreen</PresentationFormat>
  <Paragraphs>29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Bierstadt</vt:lpstr>
      <vt:lpstr>Bevel</vt:lpstr>
      <vt:lpstr>Becoming an Advanced Mediator</vt:lpstr>
      <vt:lpstr>The Advanced Mediator Assessment process – 3 stages</vt:lpstr>
      <vt:lpstr>The Advanced Mediator Assessment process – 3 stages</vt:lpstr>
      <vt:lpstr>The Advanced Mediator Assessment process – 3 stages</vt:lpstr>
      <vt:lpstr>Why become an Advanced Mediator?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chairperson.ncsc</dc:creator>
  <cp:lastModifiedBy>chairperson.ncsc</cp:lastModifiedBy>
  <cp:revision>4</cp:revision>
  <dcterms:created xsi:type="dcterms:W3CDTF">2026-06-02T14:18:37Z</dcterms:created>
  <dcterms:modified xsi:type="dcterms:W3CDTF">2026-06-02T22:02:40Z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