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E380-B7C6-BA54-0A3D-CAA2CE29D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73F90-5A4A-3C3A-F152-79AFBF996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AE887-B83F-5F4C-9740-E6F1CCAF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C2C2D-D47D-740B-CC9E-F9604581F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6D927-6DF5-16D7-774D-1237F7C3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705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374EE-19A4-7CBD-D7AD-84EE11EDC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A481-C1CA-CA2E-0AC3-1EB6655D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63656-1A3A-3B52-C673-786CF39E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B9C1B-D70F-6132-E329-6ACEC555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44F5-8669-7D4A-752A-0128009F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506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758C05-0F31-4A20-67C1-E648DEDA9F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FF4BD-E881-0EBF-EF34-82F64EFA9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59E8F-9D5B-F383-5521-D2E85885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2EDFD-F943-6B24-0F20-8D4DB343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7A52A-9A34-5AB7-6777-022C9C12C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342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0B65A-C10D-D001-5B96-DFC2CC39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B4069-5BDC-8534-0912-10C754EA6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50D9A-0359-1441-CE64-ED0A1618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7D4FA-EF51-4DA4-FBB6-832E0E24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B55E3-6A3D-5D44-C451-05B32E90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670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05EA9-1109-D41B-4488-65092C1C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AF753-ABF1-6FF8-1110-7379727BE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326A6-4DF2-4D32-D4C7-E59F926FB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4C369-1F86-DB42-D60C-47593637C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85B45-4EF5-F541-BCEF-38907D3E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659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2AFD3-A90B-C19F-B6A3-87709B9EC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A4A17-3153-AAD6-C1FE-F47DA7A3C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56805-E1CA-98EC-D9BC-9D3EF2B5A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CC14A-177A-9D2E-A034-811AE4585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928ED-62A5-A0B3-E796-BAF17F347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7CE8B-D6B1-6325-3166-3EAE5DB8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159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AC3DD-1739-C61C-651E-ACB852C38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58A3D-C6AD-FA6B-EC8F-E82225A87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6A220-A288-C6F6-B9CF-7235FB670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EEB4CC-7F1F-EE98-035E-8A0C4CC82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7A120-7E60-D715-8A0E-DF7458181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E335B0-6258-8E90-B157-AA1528E4C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8AD1BD-10DE-11EE-7563-19621B7C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FEDC30-FAE6-4471-7463-A0480364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213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07B91-AD98-7221-3243-386CAED6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C02882-392D-7DF0-5412-708ECFB5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60376-EC75-2E59-FE2A-D9CD5C71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949A3-EF17-990A-3C60-D5424CE5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673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A2EE90-4BFC-BE8A-2F37-62252BC9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2C290-55B6-DFB4-7C02-0B7E0CEC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DF5F6-7540-EF99-2271-C328CA9F6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320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80061-592B-2E28-DBC4-2C2D0EEF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5079-5243-31B8-E944-BB6F94D31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7055C-61EB-F34F-971F-043C8FD05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E1C12-34E3-E387-D24B-A4504DBB2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B0394-7028-FBF8-3507-936DC5C7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18E53-0F28-C1AE-CE8C-4FCD2BD9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605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AE8D7-7B73-FA6E-39F3-6C36A5B02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CB7D8-F135-0435-F48D-44B8AA990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C29E9-53D7-C0CB-9CB0-243C799FE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BA556-56B5-DB56-97A7-EA3F9ED8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BCD7B-12A7-9581-0894-A94F13FC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8006B-34DE-81D1-64F9-136FCD3B4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09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0468D-022F-6CAB-7F63-66E71788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29BCD-51FE-DFFB-42B4-7AA55AEBD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06752-168A-3FC4-154B-5FC5E27AE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2FC9FE-9725-4B86-9001-3C361627058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FFE19-7929-4CDF-6738-0657FC4DA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ABA74-AE33-C6CC-E16F-9CF3C6947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D39FC8-C6C3-4A55-AA8B-73A0FFD2680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93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41798F-BBBD-E581-96A3-3DEFECBAA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Elder Mediation 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6AD36-47AC-EC6F-21C7-8499821C52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b="1" dirty="0"/>
              <a:t>Elder Mediation is a specialism within MII Family Sector.  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b="1" dirty="0"/>
              <a:t>What is Elder Mediation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Elder mediation is a voluntary and confidential process where a neutral third-party mediator helps older adults, their families, caregivers and health professionals to discuss, negotiate and reach agreement on important decisions related to ageing.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6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B033B5-89F4-7AED-C459-3B2E497E0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/>
              <a:t>EMIN 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MII</a:t>
            </a:r>
            <a:br>
              <a:rPr lang="en-IE" dirty="0"/>
            </a:b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207F2E16-F3D0-7C52-30C6-33269BEF7DE1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EMIN (Elder Mediation International Network) is the recognized international standard for elder mediation practice.  </a:t>
            </a:r>
            <a:endParaRPr lang="en-IE" dirty="0"/>
          </a:p>
          <a:p>
            <a:r>
              <a:rPr lang="en-US" dirty="0"/>
              <a:t>The recent EMIN conference in Cork welcomed representatives from 18 different countries.</a:t>
            </a:r>
            <a:endParaRPr lang="en-IE" dirty="0"/>
          </a:p>
          <a:p>
            <a:r>
              <a:rPr lang="en-US" dirty="0"/>
              <a:t>MII has partnered with EMIN to provide accreditation and certification for the practice of Elder Mediation in Ireland.</a:t>
            </a:r>
            <a:endParaRPr lang="en-IE" dirty="0"/>
          </a:p>
          <a:p>
            <a:pPr marL="0" indent="0">
              <a:buNone/>
            </a:pPr>
            <a:r>
              <a:rPr lang="en-IE" dirty="0"/>
              <a:t> 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005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1E192-FAA2-37E9-3CE6-2524D7C9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Issues in Elder Mediation</a:t>
            </a:r>
            <a:br>
              <a:rPr lang="en-IE">
                <a:solidFill>
                  <a:srgbClr val="FFFFFF"/>
                </a:solidFill>
              </a:rPr>
            </a:br>
            <a:endParaRPr lang="en-IE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DEE66-F9EA-4DAF-BDDB-23882A9F8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E" dirty="0"/>
              <a:t> </a:t>
            </a:r>
          </a:p>
          <a:p>
            <a:r>
              <a:rPr lang="en-US" dirty="0"/>
              <a:t>Family Dynamics and Communication</a:t>
            </a:r>
            <a:endParaRPr lang="en-IE" dirty="0"/>
          </a:p>
          <a:p>
            <a:r>
              <a:rPr lang="en-US" dirty="0"/>
              <a:t>Disagreements  between parents and adult children around future care.</a:t>
            </a:r>
            <a:endParaRPr lang="en-IE" dirty="0"/>
          </a:p>
          <a:p>
            <a:r>
              <a:rPr lang="en-US" dirty="0"/>
              <a:t>Financials, division of assets and estate planning/ Succession</a:t>
            </a:r>
            <a:endParaRPr lang="en-IE" dirty="0"/>
          </a:p>
          <a:p>
            <a:r>
              <a:rPr lang="en-US" dirty="0"/>
              <a:t>Diagnosis of illness, Capacity issues.. EPA/ Health directives</a:t>
            </a:r>
            <a:endParaRPr lang="en-IE" dirty="0"/>
          </a:p>
          <a:p>
            <a:r>
              <a:rPr lang="en-US" dirty="0"/>
              <a:t>New partnerships/Marriage.</a:t>
            </a:r>
            <a:endParaRPr lang="en-IE" dirty="0"/>
          </a:p>
          <a:p>
            <a:r>
              <a:rPr lang="en-US" dirty="0"/>
              <a:t>Support for primary caregivers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725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53A3E0-9AE9-7335-C055-DE4D3AF3A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n-US" sz="3700">
                <a:solidFill>
                  <a:srgbClr val="FFFFFF"/>
                </a:solidFill>
              </a:rPr>
            </a:br>
            <a:br>
              <a:rPr lang="en-US" sz="3700">
                <a:solidFill>
                  <a:srgbClr val="FFFFFF"/>
                </a:solidFill>
              </a:rPr>
            </a:br>
            <a:r>
              <a:rPr lang="en-US" sz="3700">
                <a:solidFill>
                  <a:srgbClr val="FFFFFF"/>
                </a:solidFill>
              </a:rPr>
              <a:t>Similar principles but different process.   </a:t>
            </a:r>
            <a:br>
              <a:rPr lang="en-IE" sz="3700">
                <a:solidFill>
                  <a:srgbClr val="FFFFFF"/>
                </a:solidFill>
              </a:rPr>
            </a:br>
            <a:r>
              <a:rPr lang="en-IE" sz="3700">
                <a:solidFill>
                  <a:srgbClr val="FFFFFF"/>
                </a:solidFill>
              </a:rPr>
              <a:t> </a:t>
            </a:r>
            <a:br>
              <a:rPr lang="en-IE" sz="3700">
                <a:solidFill>
                  <a:srgbClr val="FFFFFF"/>
                </a:solidFill>
              </a:rPr>
            </a:br>
            <a:endParaRPr lang="en-IE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841FD-8F44-F4C8-F3DE-BCFA9E3C7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r>
              <a:rPr lang="en-US" dirty="0"/>
              <a:t>Later Life are EMIN registered and accredited trainers. </a:t>
            </a:r>
            <a:endParaRPr lang="en-IE" dirty="0"/>
          </a:p>
          <a:p>
            <a:r>
              <a:rPr lang="en-US" dirty="0"/>
              <a:t>Two levels of certification - Certified and Advanced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4502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Elder Mediation </vt:lpstr>
      <vt:lpstr>EMIN  and  MII </vt:lpstr>
      <vt:lpstr>Issues in Elder Mediation </vt:lpstr>
      <vt:lpstr>  Similar principles but different process.   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orla tompkins</dc:creator>
  <cp:lastModifiedBy>orla tompkins</cp:lastModifiedBy>
  <cp:revision>1</cp:revision>
  <dcterms:created xsi:type="dcterms:W3CDTF">2026-06-03T14:14:42Z</dcterms:created>
  <dcterms:modified xsi:type="dcterms:W3CDTF">2026-06-03T14:39:26Z</dcterms:modified>
</cp:coreProperties>
</file>